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6A24-86F5-44C4-A409-3A888B0FD264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3C7F-1CF1-4BFE-B91C-B03853F8C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26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6A24-86F5-44C4-A409-3A888B0FD264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3C7F-1CF1-4BFE-B91C-B03853F8C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52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6A24-86F5-44C4-A409-3A888B0FD264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3C7F-1CF1-4BFE-B91C-B03853F8C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6A24-86F5-44C4-A409-3A888B0FD264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3C7F-1CF1-4BFE-B91C-B03853F8C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1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6A24-86F5-44C4-A409-3A888B0FD264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3C7F-1CF1-4BFE-B91C-B03853F8C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511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6A24-86F5-44C4-A409-3A888B0FD264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3C7F-1CF1-4BFE-B91C-B03853F8C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05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6A24-86F5-44C4-A409-3A888B0FD264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3C7F-1CF1-4BFE-B91C-B03853F8C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6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6A24-86F5-44C4-A409-3A888B0FD264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3C7F-1CF1-4BFE-B91C-B03853F8C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8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6A24-86F5-44C4-A409-3A888B0FD264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3C7F-1CF1-4BFE-B91C-B03853F8C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34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6A24-86F5-44C4-A409-3A888B0FD264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3C7F-1CF1-4BFE-B91C-B03853F8C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321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6A24-86F5-44C4-A409-3A888B0FD264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3C7F-1CF1-4BFE-B91C-B03853F8C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56A24-86F5-44C4-A409-3A888B0FD264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23C7F-1CF1-4BFE-B91C-B03853F8C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Español</a:t>
            </a:r>
            <a:r>
              <a:rPr lang="en-US" dirty="0" smtClean="0">
                <a:solidFill>
                  <a:schemeClr val="tx2"/>
                </a:solidFill>
              </a:rPr>
              <a:t> 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133600"/>
            <a:ext cx="6400800" cy="4419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tx2"/>
                </a:solidFill>
              </a:rPr>
              <a:t>I know the sound of the Spanish Vowels</a:t>
            </a:r>
          </a:p>
          <a:p>
            <a:r>
              <a:rPr lang="en-US" sz="3000" dirty="0" smtClean="0">
                <a:solidFill>
                  <a:schemeClr val="tx2"/>
                </a:solidFill>
              </a:rPr>
              <a:t>I know the greetings/goodbyes</a:t>
            </a:r>
          </a:p>
          <a:p>
            <a:r>
              <a:rPr lang="en-US" sz="3000" dirty="0" smtClean="0">
                <a:solidFill>
                  <a:schemeClr val="tx2"/>
                </a:solidFill>
              </a:rPr>
              <a:t>(pronunciation, spelling, meaning)</a:t>
            </a:r>
          </a:p>
          <a:p>
            <a:r>
              <a:rPr lang="en-US" sz="3000" dirty="0" smtClean="0">
                <a:solidFill>
                  <a:schemeClr val="tx2"/>
                </a:solidFill>
              </a:rPr>
              <a:t>I can understand the greetings/goodbyes when I hear them</a:t>
            </a:r>
          </a:p>
          <a:p>
            <a:r>
              <a:rPr lang="en-US" sz="3000" dirty="0" smtClean="0">
                <a:solidFill>
                  <a:schemeClr val="tx2"/>
                </a:solidFill>
              </a:rPr>
              <a:t>Mas Practica Actividades 1-3</a:t>
            </a:r>
          </a:p>
          <a:p>
            <a:r>
              <a:rPr lang="en-US" sz="3000" dirty="0" smtClean="0">
                <a:solidFill>
                  <a:schemeClr val="tx2"/>
                </a:solidFill>
              </a:rPr>
              <a:t>Writing and listening</a:t>
            </a:r>
          </a:p>
        </p:txBody>
      </p:sp>
    </p:spTree>
    <p:extLst>
      <p:ext uri="{BB962C8B-B14F-4D97-AF65-F5344CB8AC3E}">
        <p14:creationId xmlns:p14="http://schemas.microsoft.com/office/powerpoint/2010/main" val="928401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37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1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Espanol 1</dc:title>
  <dc:creator>Susan Maisano</dc:creator>
  <cp:lastModifiedBy>Susan Maisano</cp:lastModifiedBy>
  <cp:revision>3</cp:revision>
  <dcterms:created xsi:type="dcterms:W3CDTF">2015-09-11T11:31:41Z</dcterms:created>
  <dcterms:modified xsi:type="dcterms:W3CDTF">2015-09-11T18:42:18Z</dcterms:modified>
</cp:coreProperties>
</file>