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3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9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4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7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4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0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6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6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4D51-6BF0-4E47-8077-BCC7C9538D0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EEFE-2373-48FA-91A8-740BCEF6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6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495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 know the meaning of all of the greetings and goodbyes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Matching quiz tomorrow over the Greetings/Goodbyes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(first eight expressions on vocab sheet)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 know how to ask someone their name.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 know how to tell my name.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 know how to let someone know I enjoyed meeting them.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Espanol 1</dc:title>
  <dc:creator>Susan Maisano</dc:creator>
  <cp:lastModifiedBy>Susan Maisano</cp:lastModifiedBy>
  <cp:revision>4</cp:revision>
  <dcterms:created xsi:type="dcterms:W3CDTF">2015-09-14T11:30:03Z</dcterms:created>
  <dcterms:modified xsi:type="dcterms:W3CDTF">2015-09-14T14:20:13Z</dcterms:modified>
</cp:coreProperties>
</file>