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2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4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4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9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5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0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8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1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7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DD866-B094-4124-8FFE-108E59CC35A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0C02-437D-42EA-9ADE-80BA02F20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9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839200" cy="5029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am able to say the ABCs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know the numbers, days, greetings, farewells and countries where Spanish is spoken.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have written and can pronounce my dialogue.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My binder is complete and ready for review.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am beginning to learn the classroom phrases on pages 14-15. I have written a vocabulary list of all these words (Spanish/English) and it’s in my binder.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Quiz, Quiz, Binder, Assignment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82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Susan Maisano</dc:creator>
  <cp:lastModifiedBy>Susan Maisano</cp:lastModifiedBy>
  <cp:revision>2</cp:revision>
  <dcterms:created xsi:type="dcterms:W3CDTF">2015-09-25T11:32:45Z</dcterms:created>
  <dcterms:modified xsi:type="dcterms:W3CDTF">2015-09-25T15:59:38Z</dcterms:modified>
</cp:coreProperties>
</file>