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3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6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7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6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2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5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4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7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0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9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818E-100B-4199-ABEA-13AE2A1CB30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BDE4-BCDB-4011-AE41-31C80CE52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3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1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Español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4724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Today I reinforced my understanding of the verb Ser</a:t>
            </a:r>
            <a:r>
              <a:rPr lang="en-US" sz="3000" b="1" dirty="0">
                <a:solidFill>
                  <a:schemeClr val="tx1"/>
                </a:solidFill>
              </a:rPr>
              <a:t>;</a:t>
            </a:r>
            <a:r>
              <a:rPr lang="en-US" sz="3000" b="1" dirty="0" smtClean="0">
                <a:solidFill>
                  <a:schemeClr val="tx1"/>
                </a:solidFill>
              </a:rPr>
              <a:t> it’s meaning and spelling.</a:t>
            </a:r>
          </a:p>
          <a:p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en-US" sz="3000" b="1" dirty="0" smtClean="0">
                <a:solidFill>
                  <a:schemeClr val="tx1"/>
                </a:solidFill>
              </a:rPr>
              <a:t>I know the vocabulary for Unidad1.1.  I can spell the words and I know what they mean.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Finishing the poster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Writing out the conjugations of the verb SER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Using the verb ser/vocab to complete </a:t>
            </a:r>
            <a:r>
              <a:rPr lang="en-US" b="1" dirty="0" smtClean="0">
                <a:solidFill>
                  <a:schemeClr val="tx1"/>
                </a:solidFill>
              </a:rPr>
              <a:t>puzzle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9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55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Susan Maisano</cp:lastModifiedBy>
  <cp:revision>4</cp:revision>
  <dcterms:created xsi:type="dcterms:W3CDTF">2014-10-13T11:36:46Z</dcterms:created>
  <dcterms:modified xsi:type="dcterms:W3CDTF">2015-10-27T18:50:32Z</dcterms:modified>
</cp:coreProperties>
</file>