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BA4-5116-4A6B-99E7-375E7E0ADC0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1E44-ECDE-4B18-AAAF-C1C838DD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6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BA4-5116-4A6B-99E7-375E7E0ADC0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1E44-ECDE-4B18-AAAF-C1C838DD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06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BA4-5116-4A6B-99E7-375E7E0ADC0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1E44-ECDE-4B18-AAAF-C1C838DD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7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BA4-5116-4A6B-99E7-375E7E0ADC0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1E44-ECDE-4B18-AAAF-C1C838DD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BA4-5116-4A6B-99E7-375E7E0ADC0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1E44-ECDE-4B18-AAAF-C1C838DD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0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BA4-5116-4A6B-99E7-375E7E0ADC0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1E44-ECDE-4B18-AAAF-C1C838DD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9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BA4-5116-4A6B-99E7-375E7E0ADC0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1E44-ECDE-4B18-AAAF-C1C838DD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3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BA4-5116-4A6B-99E7-375E7E0ADC0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1E44-ECDE-4B18-AAAF-C1C838DD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1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BA4-5116-4A6B-99E7-375E7E0ADC0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1E44-ECDE-4B18-AAAF-C1C838DD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8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BA4-5116-4A6B-99E7-375E7E0ADC0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1E44-ECDE-4B18-AAAF-C1C838DD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3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DBA4-5116-4A6B-99E7-375E7E0ADC0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1E44-ECDE-4B18-AAAF-C1C838DD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5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BDBA4-5116-4A6B-99E7-375E7E0ADC0E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71E44-ECDE-4B18-AAAF-C1C838DD8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4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9539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038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am able to use the vocabulary and grammar from Unidad 1.1 to prepare for the unit test.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can write sentences using the vocabulary and grammar from Unidad 1.1 to express likes and dislikes.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098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39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2</cp:revision>
  <dcterms:created xsi:type="dcterms:W3CDTF">2014-10-16T11:39:48Z</dcterms:created>
  <dcterms:modified xsi:type="dcterms:W3CDTF">2014-10-16T20:34:25Z</dcterms:modified>
</cp:coreProperties>
</file>