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66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3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6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4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8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9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2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5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3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0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D3403-F47B-4E79-B6F7-105001F63A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30997-ABB6-4DBC-AFDB-8C200068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0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142999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Español 1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458200" cy="48768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I know the Spanish definite articles.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(spelling, usage, meaning)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 am beginning to learn the Spanish indefinite articles.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 am beginning to learn the clothing words.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 am beginning to learn the verb llevar.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*I can use both type of articles with noun word in Spanish sentences.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*I can use the verb llevar and the clothing vocabulary to express what people are wearing.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19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77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Susan Maisano</cp:lastModifiedBy>
  <cp:revision>2</cp:revision>
  <dcterms:created xsi:type="dcterms:W3CDTF">2014-10-27T13:11:36Z</dcterms:created>
  <dcterms:modified xsi:type="dcterms:W3CDTF">2015-11-12T13:47:10Z</dcterms:modified>
</cp:coreProperties>
</file>