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66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3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4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0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Español 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458200" cy="4876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 know the Spanish definite articles.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(spelling, usage, meaning)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Spanish indefinite articles.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clothing words.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verb llevar.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*I can use both type of articles with noun word in Spanish sentences.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*I can use the verb llevar and the clothing vocabulary to express what people are wearing.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1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Susan Maisano</cp:lastModifiedBy>
  <cp:revision>2</cp:revision>
  <dcterms:created xsi:type="dcterms:W3CDTF">2014-10-27T13:11:36Z</dcterms:created>
  <dcterms:modified xsi:type="dcterms:W3CDTF">2015-11-12T19:47:40Z</dcterms:modified>
</cp:coreProperties>
</file>