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5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8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7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7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C50B-693C-4049-BCDF-6BAB70A5B9E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75A8-C93F-4749-AA41-F7738086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I know the </a:t>
            </a:r>
            <a:r>
              <a:rPr lang="en-US" sz="4400" b="1" dirty="0" smtClean="0">
                <a:solidFill>
                  <a:schemeClr val="tx1"/>
                </a:solidFill>
              </a:rPr>
              <a:t>vocabulary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1.2 (P69)</a:t>
            </a:r>
          </a:p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I know the </a:t>
            </a:r>
            <a:r>
              <a:rPr lang="en-US" sz="4400" b="1" dirty="0" smtClean="0">
                <a:solidFill>
                  <a:schemeClr val="tx1"/>
                </a:solidFill>
              </a:rPr>
              <a:t>indefinite articles</a:t>
            </a:r>
            <a:r>
              <a:rPr lang="en-US" sz="4400" dirty="0" smtClean="0"/>
              <a:t>.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 I can use them in sentences with nouns</a:t>
            </a:r>
          </a:p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I know the </a:t>
            </a:r>
            <a:r>
              <a:rPr lang="en-US" sz="4400" b="1" dirty="0" smtClean="0">
                <a:solidFill>
                  <a:schemeClr val="tx1"/>
                </a:solidFill>
              </a:rPr>
              <a:t>definite articles</a:t>
            </a:r>
            <a:r>
              <a:rPr lang="en-US" sz="4400" dirty="0" smtClean="0"/>
              <a:t>.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I can use them in sentences with nouns</a:t>
            </a:r>
          </a:p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I know how to make </a:t>
            </a:r>
            <a:r>
              <a:rPr lang="en-US" sz="4400" b="1" dirty="0" smtClean="0">
                <a:solidFill>
                  <a:schemeClr val="tx1"/>
                </a:solidFill>
              </a:rPr>
              <a:t>adjective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agree in gender and number with the nouns they describe.</a:t>
            </a:r>
            <a:endParaRPr lang="en-US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55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 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2014-11-03T12:25:07Z</dcterms:created>
  <dcterms:modified xsi:type="dcterms:W3CDTF">2014-11-03T18:41:56Z</dcterms:modified>
</cp:coreProperties>
</file>