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68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B324-4E37-4E71-AA6C-0DBD7A3E4F9D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009-5104-4803-86FB-F236300C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6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B324-4E37-4E71-AA6C-0DBD7A3E4F9D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009-5104-4803-86FB-F236300C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397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B324-4E37-4E71-AA6C-0DBD7A3E4F9D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009-5104-4803-86FB-F236300C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6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B324-4E37-4E71-AA6C-0DBD7A3E4F9D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009-5104-4803-86FB-F236300C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74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B324-4E37-4E71-AA6C-0DBD7A3E4F9D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009-5104-4803-86FB-F236300C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1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B324-4E37-4E71-AA6C-0DBD7A3E4F9D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009-5104-4803-86FB-F236300C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5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B324-4E37-4E71-AA6C-0DBD7A3E4F9D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009-5104-4803-86FB-F236300C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88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B324-4E37-4E71-AA6C-0DBD7A3E4F9D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009-5104-4803-86FB-F236300C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05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B324-4E37-4E71-AA6C-0DBD7A3E4F9D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009-5104-4803-86FB-F236300C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7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B324-4E37-4E71-AA6C-0DBD7A3E4F9D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009-5104-4803-86FB-F236300C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4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8B324-4E37-4E71-AA6C-0DBD7A3E4F9D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2009-5104-4803-86FB-F236300C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33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8B324-4E37-4E71-AA6C-0DBD7A3E4F9D}" type="datetimeFigureOut">
              <a:rPr lang="en-US" smtClean="0"/>
              <a:t>11/6/2014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82009-5104-4803-86FB-F236300C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6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914399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US" dirty="0" smtClean="0"/>
              <a:t>Español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19200"/>
            <a:ext cx="6400800" cy="52578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TEST</a:t>
            </a:r>
          </a:p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</a:rPr>
              <a:t>Articles, Adjectives, Vocabulary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Project</a:t>
            </a:r>
          </a:p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</a:rPr>
              <a:t>Clothing and Adjectives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Sentences</a:t>
            </a:r>
          </a:p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</a:rPr>
              <a:t>Speaking and writing</a:t>
            </a:r>
            <a:endParaRPr lang="en-US" sz="4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117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16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Español 1</vt:lpstr>
    </vt:vector>
  </TitlesOfParts>
  <Company>Clawson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1</dc:title>
  <dc:creator>Maisano, Susan</dc:creator>
  <cp:lastModifiedBy>Maisano, Susan</cp:lastModifiedBy>
  <cp:revision>2</cp:revision>
  <dcterms:created xsi:type="dcterms:W3CDTF">2014-11-06T13:43:18Z</dcterms:created>
  <dcterms:modified xsi:type="dcterms:W3CDTF">2014-11-06T19:42:47Z</dcterms:modified>
</cp:coreProperties>
</file>