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63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</inkml:traceFormat>
        <inkml:channelProperties>
          <inkml:channelProperty channel="X" name="resolution" value="28.34025" units="1/cm"/>
          <inkml:channelProperty channel="Y" name="resolution" value="28.33948" units="1/cm"/>
        </inkml:channelProperties>
      </inkml:inkSource>
      <inkml:timestamp xml:id="ts0" timeString="2014-11-07T13:29:09.996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96FE5CA9-BC96-41E2-9552-A8D455C31D3F}" emma:medium="tactile" emma:mode="ink">
          <msink:context xmlns:msink="http://schemas.microsoft.com/ink/2010/main" type="writingRegion" rotatedBoundingBox="13343,9008 13358,9008 13358,9023 13343,9023"/>
        </emma:interpretation>
      </emma:emma>
    </inkml:annotationXML>
    <inkml:traceGroup>
      <inkml:annotationXML>
        <emma:emma xmlns:emma="http://www.w3.org/2003/04/emma" version="1.0">
          <emma:interpretation id="{C3F7537B-7903-4FD8-9A60-F59B1DB15EA0}" emma:medium="tactile" emma:mode="ink">
            <msink:context xmlns:msink="http://schemas.microsoft.com/ink/2010/main" type="paragraph" rotatedBoundingBox="13343,9008 13358,9008 13358,9023 13343,9023" alignmentLevel="1"/>
          </emma:interpretation>
        </emma:emma>
      </inkml:annotationXML>
      <inkml:traceGroup>
        <inkml:annotationXML>
          <emma:emma xmlns:emma="http://www.w3.org/2003/04/emma" version="1.0">
            <emma:interpretation id="{14020377-6158-4AF1-81D7-AEAF49D86871}" emma:medium="tactile" emma:mode="ink">
              <msink:context xmlns:msink="http://schemas.microsoft.com/ink/2010/main" type="line" rotatedBoundingBox="13343,9008 13358,9008 13358,9023 13343,9023"/>
            </emma:interpretation>
          </emma:emma>
        </inkml:annotationXML>
        <inkml:traceGroup>
          <inkml:annotationXML>
            <emma:emma xmlns:emma="http://www.w3.org/2003/04/emma" version="1.0">
              <emma:interpretation id="{2AE564CD-F169-47CF-9EF1-9B707812AA1A}" emma:medium="tactile" emma:mode="ink">
                <msink:context xmlns:msink="http://schemas.microsoft.com/ink/2010/main" type="inkWord" rotatedBoundingBox="13343,9008 13358,9008 13358,9023 13343,9023"/>
              </emma:interpretation>
              <emma:one-of disjunction-type="recognition" id="oneOf0">
                <emma:interpretation id="interp0" emma:lang="en-US" emma:confidence="0">
                  <emma:literal>.</emma:literal>
                </emma:interpretation>
                <emma:interpretation id="interp1" emma:lang="en-US" emma:confidence="0">
                  <emma:literal>v</emma:literal>
                </emma:interpretation>
                <emma:interpretation id="interp2" emma:lang="en-US" emma:confidence="0">
                  <emma:literal>}</emma:literal>
                </emma:interpretation>
                <emma:interpretation id="interp3" emma:lang="en-US" emma:confidence="0">
                  <emma:literal>w</emma:literal>
                </emma:interpretation>
                <emma:interpretation id="interp4" emma:lang="en-US" emma:confidence="0">
                  <emma:literal>3</emma:literal>
                </emma:interpretation>
              </emma:one-of>
            </emma:emma>
          </inkml:annotationXML>
          <inkml:trace contextRef="#ctx0" brushRef="#br0">0 0</inkml:trace>
        </inkml:traceGroup>
      </inkml:traceGroup>
    </inkml:traceGroup>
  </inkml:traceGroup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</inkml:traceFormat>
        <inkml:channelProperties>
          <inkml:channelProperty channel="X" name="resolution" value="28.34025" units="1/cm"/>
          <inkml:channelProperty channel="Y" name="resolution" value="28.33948" units="1/cm"/>
        </inkml:channelProperties>
      </inkml:inkSource>
      <inkml:timestamp xml:id="ts0" timeString="2014-11-07T13:29:12.355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D2BAD878-DF65-46AE-844A-E74A047AC6FD}" emma:medium="tactile" emma:mode="ink">
          <msink:context xmlns:msink="http://schemas.microsoft.com/ink/2010/main" type="inkDrawing" rotatedBoundingBox="29701,7401 29734,7401 29734,7416 29701,7416" shapeName="Other"/>
        </emma:interpretation>
      </emma:emma>
    </inkml:annotationXML>
    <inkml:trace contextRef="#ctx0" brushRef="#br0">33 0,'-33'0</inkml:trace>
  </inkml:traceGroup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50A14-D39C-44C5-BD01-8579D6337C2A}" type="datetimeFigureOut">
              <a:rPr lang="en-US" smtClean="0"/>
              <a:t>11/7/2014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796CE-E4F3-4B0D-9A7B-72ACBD5519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79816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50A14-D39C-44C5-BD01-8579D6337C2A}" type="datetimeFigureOut">
              <a:rPr lang="en-US" smtClean="0"/>
              <a:t>11/7/2014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796CE-E4F3-4B0D-9A7B-72ACBD5519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00129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50A14-D39C-44C5-BD01-8579D6337C2A}" type="datetimeFigureOut">
              <a:rPr lang="en-US" smtClean="0"/>
              <a:t>11/7/2014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796CE-E4F3-4B0D-9A7B-72ACBD5519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368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50A14-D39C-44C5-BD01-8579D6337C2A}" type="datetimeFigureOut">
              <a:rPr lang="en-US" smtClean="0"/>
              <a:t>11/7/2014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796CE-E4F3-4B0D-9A7B-72ACBD5519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25436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50A14-D39C-44C5-BD01-8579D6337C2A}" type="datetimeFigureOut">
              <a:rPr lang="en-US" smtClean="0"/>
              <a:t>11/7/2014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796CE-E4F3-4B0D-9A7B-72ACBD5519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5760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50A14-D39C-44C5-BD01-8579D6337C2A}" type="datetimeFigureOut">
              <a:rPr lang="en-US" smtClean="0"/>
              <a:t>11/7/2014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796CE-E4F3-4B0D-9A7B-72ACBD5519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42753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50A14-D39C-44C5-BD01-8579D6337C2A}" type="datetimeFigureOut">
              <a:rPr lang="en-US" smtClean="0"/>
              <a:t>11/7/2014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796CE-E4F3-4B0D-9A7B-72ACBD5519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2318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50A14-D39C-44C5-BD01-8579D6337C2A}" type="datetimeFigureOut">
              <a:rPr lang="en-US" smtClean="0"/>
              <a:t>11/7/2014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796CE-E4F3-4B0D-9A7B-72ACBD5519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39487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50A14-D39C-44C5-BD01-8579D6337C2A}" type="datetimeFigureOut">
              <a:rPr lang="en-US" smtClean="0"/>
              <a:t>11/7/2014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796CE-E4F3-4B0D-9A7B-72ACBD5519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6282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50A14-D39C-44C5-BD01-8579D6337C2A}" type="datetimeFigureOut">
              <a:rPr lang="en-US" smtClean="0"/>
              <a:t>11/7/2014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796CE-E4F3-4B0D-9A7B-72ACBD5519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2052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50A14-D39C-44C5-BD01-8579D6337C2A}" type="datetimeFigureOut">
              <a:rPr lang="en-US" smtClean="0"/>
              <a:t>11/7/2014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796CE-E4F3-4B0D-9A7B-72ACBD5519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3908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050A14-D39C-44C5-BD01-8579D6337C2A}" type="datetimeFigureOut">
              <a:rPr lang="en-US" smtClean="0"/>
              <a:t>11/7/2014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3796CE-E4F3-4B0D-9A7B-72ACBD5519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99823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emf"/><Relationship Id="rId4" Type="http://schemas.openxmlformats.org/officeDocument/2006/relationships/customXml" Target="../ink/ink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1"/>
            <a:ext cx="7772400" cy="1219199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5400" dirty="0" smtClean="0"/>
              <a:t>Español 1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" y="1600200"/>
            <a:ext cx="8991600" cy="52578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endParaRPr lang="en-US" sz="3600" b="1" dirty="0" smtClean="0">
              <a:solidFill>
                <a:schemeClr val="tx1"/>
              </a:solidFill>
            </a:endParaRPr>
          </a:p>
          <a:p>
            <a:r>
              <a:rPr lang="en-US" sz="3600" b="1" dirty="0" smtClean="0">
                <a:solidFill>
                  <a:schemeClr val="tx1"/>
                </a:solidFill>
              </a:rPr>
              <a:t>I can use the vocabulary and grammar to this point to communicate.</a:t>
            </a:r>
          </a:p>
          <a:p>
            <a:r>
              <a:rPr lang="en-US" sz="3600" b="1" dirty="0" smtClean="0">
                <a:solidFill>
                  <a:schemeClr val="tx1"/>
                </a:solidFill>
              </a:rPr>
              <a:t>I can answer the questions orally and in writing (QUIZ Tuesday)</a:t>
            </a:r>
          </a:p>
          <a:p>
            <a:r>
              <a:rPr lang="en-US" sz="3600" b="1" dirty="0" smtClean="0">
                <a:solidFill>
                  <a:schemeClr val="tx1"/>
                </a:solidFill>
              </a:rPr>
              <a:t>I am beginning to learn the new vocabulary from Unidad 1.3</a:t>
            </a:r>
          </a:p>
          <a:p>
            <a:r>
              <a:rPr lang="en-US" sz="3600" b="1" dirty="0" smtClean="0">
                <a:solidFill>
                  <a:schemeClr val="tx1"/>
                </a:solidFill>
              </a:rPr>
              <a:t>(blue font word list)</a:t>
            </a:r>
          </a:p>
          <a:p>
            <a:r>
              <a:rPr lang="en-US" sz="3600" b="1" dirty="0" smtClean="0">
                <a:solidFill>
                  <a:schemeClr val="tx1"/>
                </a:solidFill>
              </a:rPr>
              <a:t>(video)</a:t>
            </a:r>
          </a:p>
          <a:p>
            <a:endParaRPr lang="en-US" dirty="0" smtClean="0"/>
          </a:p>
          <a:p>
            <a:endParaRPr lang="en-US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5" name="Ink 4"/>
              <p14:cNvContentPartPr/>
              <p14:nvPr/>
            </p14:nvContentPartPr>
            <p14:xfrm>
              <a:off x="4803672" y="3243192"/>
              <a:ext cx="360" cy="360"/>
            </p14:xfrm>
          </p:contentPart>
        </mc:Choice>
        <mc:Fallback>
          <p:pic>
            <p:nvPicPr>
              <p:cNvPr id="5" name="Ink 4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791792" y="3231312"/>
                <a:ext cx="24120" cy="24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7" name="Ink 6"/>
              <p14:cNvContentPartPr/>
              <p14:nvPr/>
            </p14:nvContentPartPr>
            <p14:xfrm>
              <a:off x="10692552" y="2670072"/>
              <a:ext cx="12240" cy="360"/>
            </p14:xfrm>
          </p:contentPart>
        </mc:Choice>
        <mc:Fallback>
          <p:pic>
            <p:nvPicPr>
              <p:cNvPr id="7" name="Ink 6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0680672" y="2658192"/>
                <a:ext cx="36000" cy="241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7626790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48</Words>
  <Application>Microsoft Office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Español 1</vt:lpstr>
    </vt:vector>
  </TitlesOfParts>
  <Company>Clawson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Español 1</dc:title>
  <dc:creator>Maisano, Susan</dc:creator>
  <cp:lastModifiedBy>Maisano, Susan</cp:lastModifiedBy>
  <cp:revision>1</cp:revision>
  <dcterms:created xsi:type="dcterms:W3CDTF">2014-11-07T13:28:44Z</dcterms:created>
  <dcterms:modified xsi:type="dcterms:W3CDTF">2014-11-07T13:34:29Z</dcterms:modified>
</cp:coreProperties>
</file>