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1-07T13:29:09.9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FE5CA9-BC96-41E2-9552-A8D455C31D3F}" emma:medium="tactile" emma:mode="ink">
          <msink:context xmlns:msink="http://schemas.microsoft.com/ink/2010/main" type="writingRegion" rotatedBoundingBox="13343,9008 13358,9008 13358,9023 13343,9023"/>
        </emma:interpretation>
      </emma:emma>
    </inkml:annotationXML>
    <inkml:traceGroup>
      <inkml:annotationXML>
        <emma:emma xmlns:emma="http://www.w3.org/2003/04/emma" version="1.0">
          <emma:interpretation id="{C3F7537B-7903-4FD8-9A60-F59B1DB15EA0}" emma:medium="tactile" emma:mode="ink">
            <msink:context xmlns:msink="http://schemas.microsoft.com/ink/2010/main" type="paragraph" rotatedBoundingBox="13343,9008 13358,9008 13358,9023 13343,90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020377-6158-4AF1-81D7-AEAF49D86871}" emma:medium="tactile" emma:mode="ink">
              <msink:context xmlns:msink="http://schemas.microsoft.com/ink/2010/main" type="line" rotatedBoundingBox="13343,9008 13358,9008 13358,9023 13343,9023"/>
            </emma:interpretation>
          </emma:emma>
        </inkml:annotationXML>
        <inkml:traceGroup>
          <inkml:annotationXML>
            <emma:emma xmlns:emma="http://www.w3.org/2003/04/emma" version="1.0">
              <emma:interpretation id="{2AE564CD-F169-47CF-9EF1-9B707812AA1A}" emma:medium="tactile" emma:mode="ink">
                <msink:context xmlns:msink="http://schemas.microsoft.com/ink/2010/main" type="inkWord" rotatedBoundingBox="13343,9008 13358,9008 13358,9023 13343,902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1-07T13:29:12.3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BAD878-DF65-46AE-844A-E74A047AC6FD}" emma:medium="tactile" emma:mode="ink">
          <msink:context xmlns:msink="http://schemas.microsoft.com/ink/2010/main" type="inkDrawing" rotatedBoundingBox="29701,7401 29734,7401 29734,7416 29701,7416" shapeName="Other"/>
        </emma:interpretation>
      </emma:emma>
    </inkml:annotationXML>
    <inkml:trace contextRef="#ctx0" brushRef="#br0">33 0,'-33'0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6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7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2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0A14-D39C-44C5-BD01-8579D6337C2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8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Español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991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use the vocabulary and grammar to this point to </a:t>
            </a:r>
            <a:r>
              <a:rPr lang="en-US" sz="3600" b="1" dirty="0" smtClean="0">
                <a:solidFill>
                  <a:schemeClr val="tx1"/>
                </a:solidFill>
              </a:rPr>
              <a:t>communicate.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answer the questions </a:t>
            </a:r>
            <a:r>
              <a:rPr lang="en-US" sz="3600" b="1" u="sng" dirty="0" smtClean="0">
                <a:solidFill>
                  <a:schemeClr val="tx1"/>
                </a:solidFill>
              </a:rPr>
              <a:t>orally </a:t>
            </a:r>
            <a:r>
              <a:rPr lang="en-US" sz="3600" b="1" dirty="0" smtClean="0">
                <a:solidFill>
                  <a:schemeClr val="tx1"/>
                </a:solidFill>
              </a:rPr>
              <a:t>and in </a:t>
            </a:r>
            <a:r>
              <a:rPr lang="en-US" sz="3600" b="1" u="sng" dirty="0" smtClean="0">
                <a:solidFill>
                  <a:schemeClr val="tx1"/>
                </a:solidFill>
              </a:rPr>
              <a:t>writing</a:t>
            </a:r>
            <a:r>
              <a:rPr lang="en-US" sz="3600" b="1" dirty="0" smtClean="0">
                <a:solidFill>
                  <a:schemeClr val="tx1"/>
                </a:solidFill>
              </a:rPr>
              <a:t> (QUIZ Tuesday)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am beginning to learn the new vocabulary from Unidad 1.3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Video/Mas practica/en </a:t>
            </a:r>
            <a:r>
              <a:rPr lang="en-US" b="1" dirty="0" err="1" smtClean="0">
                <a:solidFill>
                  <a:schemeClr val="tx1"/>
                </a:solidFill>
              </a:rPr>
              <a:t>contexto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803672" y="3243192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1792" y="3231312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0692552" y="2670072"/>
              <a:ext cx="1224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80672" y="2658192"/>
                <a:ext cx="3600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267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5</cp:revision>
  <dcterms:created xsi:type="dcterms:W3CDTF">2014-11-07T13:28:44Z</dcterms:created>
  <dcterms:modified xsi:type="dcterms:W3CDTF">2014-11-10T18:56:22Z</dcterms:modified>
</cp:coreProperties>
</file>