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35F1-2AB7-43D2-99F9-CAC04B00C56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5F5B-4E13-42BF-92E9-10CBE4733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35F1-2AB7-43D2-99F9-CAC04B00C56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5F5B-4E13-42BF-92E9-10CBE4733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6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35F1-2AB7-43D2-99F9-CAC04B00C56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5F5B-4E13-42BF-92E9-10CBE4733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7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35F1-2AB7-43D2-99F9-CAC04B00C56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5F5B-4E13-42BF-92E9-10CBE4733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2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35F1-2AB7-43D2-99F9-CAC04B00C56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5F5B-4E13-42BF-92E9-10CBE4733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2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35F1-2AB7-43D2-99F9-CAC04B00C56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5F5B-4E13-42BF-92E9-10CBE4733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35F1-2AB7-43D2-99F9-CAC04B00C56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5F5B-4E13-42BF-92E9-10CBE4733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35F1-2AB7-43D2-99F9-CAC04B00C56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5F5B-4E13-42BF-92E9-10CBE4733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9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35F1-2AB7-43D2-99F9-CAC04B00C56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5F5B-4E13-42BF-92E9-10CBE4733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35F1-2AB7-43D2-99F9-CAC04B00C56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5F5B-4E13-42BF-92E9-10CBE4733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1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35F1-2AB7-43D2-99F9-CAC04B00C56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5F5B-4E13-42BF-92E9-10CBE4733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235F1-2AB7-43D2-99F9-CAC04B00C56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5F5B-4E13-42BF-92E9-10CBE4733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6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9059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502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</a:rPr>
              <a:t>I know the family words when I see them.  (meaning)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I am starting to learn the spelling of the family words. (crossword and pg. 77 Actividades 3, 4 and 5)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I know that I will have a matching quiz on the family words and the adjectives menor, mayor, viejo and joven on THURSDAY.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7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66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4</cp:revision>
  <dcterms:created xsi:type="dcterms:W3CDTF">2014-11-11T12:20:37Z</dcterms:created>
  <dcterms:modified xsi:type="dcterms:W3CDTF">2014-11-11T18:50:39Z</dcterms:modified>
</cp:coreProperties>
</file>