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0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22D6-E468-4F4A-B7F8-6B8993A4589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Matching Vocab Quiz	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conjugate the verb TENER with help.  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use the subject pronouns to help me conjugate TENER.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am learning the numbers from 11-100. I see the connections.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can use the verb TENER, Family Words and Mi/</a:t>
            </a:r>
            <a:r>
              <a:rPr lang="en-US" sz="3600" b="1" dirty="0" err="1" smtClean="0">
                <a:solidFill>
                  <a:schemeClr val="tx1"/>
                </a:solidFill>
              </a:rPr>
              <a:t>Mis</a:t>
            </a:r>
            <a:r>
              <a:rPr lang="en-US" sz="3600" b="1" dirty="0" smtClean="0">
                <a:solidFill>
                  <a:schemeClr val="tx1"/>
                </a:solidFill>
              </a:rPr>
              <a:t> to describe my family.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5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2014-11-13T12:28:49Z</dcterms:created>
  <dcterms:modified xsi:type="dcterms:W3CDTF">2014-11-13T15:46:03Z</dcterms:modified>
</cp:coreProperties>
</file>