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4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6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3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5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8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5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8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4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0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2D6-E468-4F4A-B7F8-6B8993A4589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22D6-E468-4F4A-B7F8-6B8993A4589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3AA2A-6A5C-4131-864E-B30DC4127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0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9275"/>
            <a:ext cx="8534400" cy="5181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	</a:t>
            </a:r>
            <a:r>
              <a:rPr lang="en-US" sz="4000" b="1" dirty="0" smtClean="0">
                <a:solidFill>
                  <a:schemeClr val="tx1"/>
                </a:solidFill>
              </a:rPr>
              <a:t>Today I have a QUIZ on the verb </a:t>
            </a:r>
            <a:r>
              <a:rPr lang="en-US" sz="4000" b="1" dirty="0" err="1" smtClean="0">
                <a:solidFill>
                  <a:schemeClr val="tx1"/>
                </a:solidFill>
              </a:rPr>
              <a:t>Tener</a:t>
            </a:r>
            <a:r>
              <a:rPr lang="en-US" sz="4000" b="1" dirty="0" smtClean="0">
                <a:solidFill>
                  <a:schemeClr val="tx1"/>
                </a:solidFill>
              </a:rPr>
              <a:t> and identifying the numbers (11-100).</a:t>
            </a:r>
            <a:endParaRPr lang="en-US" sz="4000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I </a:t>
            </a:r>
            <a:r>
              <a:rPr lang="en-US" sz="4000" b="1" dirty="0" smtClean="0">
                <a:solidFill>
                  <a:schemeClr val="tx1"/>
                </a:solidFill>
              </a:rPr>
              <a:t>know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the possessive </a:t>
            </a:r>
            <a:r>
              <a:rPr lang="en-US" sz="4000" b="1" dirty="0" smtClean="0">
                <a:solidFill>
                  <a:schemeClr val="tx1"/>
                </a:solidFill>
              </a:rPr>
              <a:t>adjective, how to use them and what they mean.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I am learning the months of the year.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I am learning how to tell dates in Spanish.</a:t>
            </a:r>
            <a:endParaRPr lang="en-US" sz="4000" b="1" dirty="0" smtClean="0">
              <a:solidFill>
                <a:schemeClr val="tx1"/>
              </a:solidFill>
            </a:endParaRPr>
          </a:p>
          <a:p>
            <a:endParaRPr lang="en-US" sz="3600" b="1" dirty="0" smtClean="0">
              <a:solidFill>
                <a:schemeClr val="tx1"/>
              </a:solidFill>
            </a:endParaRPr>
          </a:p>
          <a:p>
            <a:endParaRPr lang="en-US" sz="3600" b="1" dirty="0" smtClean="0">
              <a:solidFill>
                <a:schemeClr val="tx1"/>
              </a:solidFill>
            </a:endParaRP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856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9</cp:revision>
  <dcterms:created xsi:type="dcterms:W3CDTF">2014-11-13T12:28:49Z</dcterms:created>
  <dcterms:modified xsi:type="dcterms:W3CDTF">2014-11-20T18:48:03Z</dcterms:modified>
</cp:coreProperties>
</file>