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8965-C1F6-4972-82F7-4C6CD806A85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6534-14A9-4E98-BD4D-815FCDE15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9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8965-C1F6-4972-82F7-4C6CD806A85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6534-14A9-4E98-BD4D-815FCDE15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9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8965-C1F6-4972-82F7-4C6CD806A85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6534-14A9-4E98-BD4D-815FCDE15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0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8965-C1F6-4972-82F7-4C6CD806A85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6534-14A9-4E98-BD4D-815FCDE15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5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8965-C1F6-4972-82F7-4C6CD806A85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6534-14A9-4E98-BD4D-815FCDE15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4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8965-C1F6-4972-82F7-4C6CD806A85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6534-14A9-4E98-BD4D-815FCDE15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8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8965-C1F6-4972-82F7-4C6CD806A85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6534-14A9-4E98-BD4D-815FCDE15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0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8965-C1F6-4972-82F7-4C6CD806A85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6534-14A9-4E98-BD4D-815FCDE15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7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8965-C1F6-4972-82F7-4C6CD806A85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6534-14A9-4E98-BD4D-815FCDE15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0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8965-C1F6-4972-82F7-4C6CD806A85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6534-14A9-4E98-BD4D-815FCDE15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1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8965-C1F6-4972-82F7-4C6CD806A85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6534-14A9-4E98-BD4D-815FCDE15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1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8965-C1F6-4972-82F7-4C6CD806A85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6534-14A9-4E98-BD4D-815FCDE15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1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59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5638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I know the two ways to show </a:t>
            </a:r>
            <a:r>
              <a:rPr lang="en-US" sz="4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possession/ownership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(</a:t>
            </a:r>
            <a:r>
              <a:rPr lang="en-US" sz="4800" b="1" dirty="0" err="1" smtClean="0">
                <a:solidFill>
                  <a:schemeClr val="tx1"/>
                </a:solidFill>
              </a:rPr>
              <a:t>pg</a:t>
            </a:r>
            <a:r>
              <a:rPr lang="en-US" sz="4800" b="1" dirty="0" smtClean="0">
                <a:solidFill>
                  <a:schemeClr val="tx1"/>
                </a:solidFill>
              </a:rPr>
              <a:t> 81-84 #12-16)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I know how to tell </a:t>
            </a:r>
            <a:r>
              <a:rPr lang="en-US" sz="4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dates</a:t>
            </a:r>
            <a:r>
              <a:rPr lang="en-US" sz="4800" b="1" dirty="0" smtClean="0">
                <a:solidFill>
                  <a:schemeClr val="tx1"/>
                </a:solidFill>
              </a:rPr>
              <a:t> in </a:t>
            </a:r>
            <a:r>
              <a:rPr lang="en-US" sz="4800" b="1" dirty="0" err="1" smtClean="0">
                <a:solidFill>
                  <a:schemeClr val="tx1"/>
                </a:solidFill>
              </a:rPr>
              <a:t>spanish</a:t>
            </a:r>
            <a:r>
              <a:rPr lang="en-US" sz="4800" b="1" dirty="0" smtClean="0">
                <a:solidFill>
                  <a:schemeClr val="tx1"/>
                </a:solidFill>
              </a:rPr>
              <a:t> using the </a:t>
            </a:r>
            <a:r>
              <a:rPr lang="en-US" sz="4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and </a:t>
            </a:r>
            <a:r>
              <a:rPr lang="en-US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months</a:t>
            </a:r>
            <a:r>
              <a:rPr lang="en-US" sz="5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(pg. 85 #17 y #18) 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560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Susan Maisano</dc:creator>
  <cp:lastModifiedBy>Susan Maisano</cp:lastModifiedBy>
  <cp:revision>3</cp:revision>
  <dcterms:created xsi:type="dcterms:W3CDTF">2016-12-05T12:32:55Z</dcterms:created>
  <dcterms:modified xsi:type="dcterms:W3CDTF">2016-12-05T19:37:51Z</dcterms:modified>
</cp:coreProperties>
</file>