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2066-BE1D-4595-971C-47EFA816796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0D83-DBDB-4CE3-9911-F6C72EC1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7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2066-BE1D-4595-971C-47EFA816796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0D83-DBDB-4CE3-9911-F6C72EC1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1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2066-BE1D-4595-971C-47EFA816796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0D83-DBDB-4CE3-9911-F6C72EC1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2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2066-BE1D-4595-971C-47EFA816796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0D83-DBDB-4CE3-9911-F6C72EC1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7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2066-BE1D-4595-971C-47EFA816796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0D83-DBDB-4CE3-9911-F6C72EC1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8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2066-BE1D-4595-971C-47EFA816796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0D83-DBDB-4CE3-9911-F6C72EC1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7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2066-BE1D-4595-971C-47EFA816796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0D83-DBDB-4CE3-9911-F6C72EC1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1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2066-BE1D-4595-971C-47EFA816796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0D83-DBDB-4CE3-9911-F6C72EC1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1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2066-BE1D-4595-971C-47EFA816796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0D83-DBDB-4CE3-9911-F6C72EC1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2066-BE1D-4595-971C-47EFA816796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0D83-DBDB-4CE3-9911-F6C72EC1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4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2066-BE1D-4595-971C-47EFA816796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0D83-DBDB-4CE3-9911-F6C72EC1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9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32066-BE1D-4595-971C-47EFA816796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E0D83-DBDB-4CE3-9911-F6C72EC1F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3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39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I understand the Spanish </a:t>
            </a:r>
            <a:r>
              <a:rPr lang="en-US" sz="3600" b="1" u="sng" dirty="0" smtClean="0">
                <a:solidFill>
                  <a:schemeClr val="tx1"/>
                </a:solidFill>
              </a:rPr>
              <a:t>family words </a:t>
            </a:r>
            <a:r>
              <a:rPr lang="en-US" sz="3600" b="1" dirty="0" smtClean="0">
                <a:solidFill>
                  <a:schemeClr val="tx1"/>
                </a:solidFill>
              </a:rPr>
              <a:t>and can identify them when I see or hear them.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(vocabulary practice/video)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I am beginning to learn about the new verb </a:t>
            </a:r>
            <a:r>
              <a:rPr lang="en-US" sz="3600" b="1" u="sng" dirty="0" smtClean="0">
                <a:solidFill>
                  <a:schemeClr val="tx1"/>
                </a:solidFill>
              </a:rPr>
              <a:t>Tener</a:t>
            </a:r>
            <a:r>
              <a:rPr lang="en-US" sz="3600" b="1" dirty="0" smtClean="0">
                <a:solidFill>
                  <a:schemeClr val="tx1"/>
                </a:solidFill>
              </a:rPr>
              <a:t>-to have.  It is irregular.  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(guided instruction and practice)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I am learning the </a:t>
            </a:r>
            <a:r>
              <a:rPr lang="en-US" sz="3600" b="1" u="sng" dirty="0" smtClean="0">
                <a:solidFill>
                  <a:schemeClr val="tx1"/>
                </a:solidFill>
              </a:rPr>
              <a:t>numbers</a:t>
            </a:r>
            <a:r>
              <a:rPr lang="en-US" sz="3600" b="1" dirty="0" smtClean="0">
                <a:solidFill>
                  <a:schemeClr val="tx1"/>
                </a:solidFill>
              </a:rPr>
              <a:t> from 11-100</a:t>
            </a:r>
          </a:p>
          <a:p>
            <a:r>
              <a:rPr lang="en-US" sz="3600" b="1" dirty="0" smtClean="0">
                <a:solidFill>
                  <a:schemeClr val="tx2"/>
                </a:solidFill>
              </a:rPr>
              <a:t>(guided instruction and practice)</a:t>
            </a:r>
          </a:p>
        </p:txBody>
      </p:sp>
    </p:spTree>
    <p:extLst>
      <p:ext uri="{BB962C8B-B14F-4D97-AF65-F5344CB8AC3E}">
        <p14:creationId xmlns:p14="http://schemas.microsoft.com/office/powerpoint/2010/main" val="312796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2</cp:revision>
  <dcterms:created xsi:type="dcterms:W3CDTF">2014-11-12T12:14:38Z</dcterms:created>
  <dcterms:modified xsi:type="dcterms:W3CDTF">2014-11-12T12:52:10Z</dcterms:modified>
</cp:coreProperties>
</file>