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076-D2F8-4BD9-AB14-B647A67E87A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908D-8A34-43D9-9243-93BD58B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0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076-D2F8-4BD9-AB14-B647A67E87A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908D-8A34-43D9-9243-93BD58B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8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076-D2F8-4BD9-AB14-B647A67E87A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908D-8A34-43D9-9243-93BD58B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6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076-D2F8-4BD9-AB14-B647A67E87A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908D-8A34-43D9-9243-93BD58B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7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076-D2F8-4BD9-AB14-B647A67E87A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908D-8A34-43D9-9243-93BD58B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4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076-D2F8-4BD9-AB14-B647A67E87A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908D-8A34-43D9-9243-93BD58B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1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076-D2F8-4BD9-AB14-B647A67E87A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908D-8A34-43D9-9243-93BD58B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7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076-D2F8-4BD9-AB14-B647A67E87A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908D-8A34-43D9-9243-93BD58B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4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076-D2F8-4BD9-AB14-B647A67E87A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908D-8A34-43D9-9243-93BD58B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6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076-D2F8-4BD9-AB14-B647A67E87A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908D-8A34-43D9-9243-93BD58B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5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076-D2F8-4BD9-AB14-B647A67E87A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908D-8A34-43D9-9243-93BD58B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6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C076-D2F8-4BD9-AB14-B647A67E87A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908D-8A34-43D9-9243-93BD58B2D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143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Español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86800" cy="5257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I can pronounce the new vocabulary.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(pronunciation quiz)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I can conjugate the verb “ir”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(quiz)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I know the meaning of the verb “ir”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(quiz)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I am beginning to learn how to tell time.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(p132 #9, p140 #1)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164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56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Maisano, Susan</cp:lastModifiedBy>
  <cp:revision>4</cp:revision>
  <dcterms:created xsi:type="dcterms:W3CDTF">2015-01-28T12:40:33Z</dcterms:created>
  <dcterms:modified xsi:type="dcterms:W3CDTF">2015-01-28T19:29:46Z</dcterms:modified>
</cp:coreProperties>
</file>