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0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4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14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9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06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1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9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3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5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3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3C0DC-DBDF-4961-AB69-060E591EF41C}" type="datetimeFigureOut">
              <a:rPr lang="en-US" smtClean="0"/>
              <a:t>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7902B-3244-4B53-92EE-ED6C4DC10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18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0667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8686800" cy="556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I can tell time in Spanish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(mas practica)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I can understand the new vocabulary when I hear it.</a:t>
            </a:r>
          </a:p>
          <a:p>
            <a:r>
              <a:rPr lang="en-US" sz="5400" dirty="0" smtClean="0">
                <a:solidFill>
                  <a:schemeClr val="tx1"/>
                </a:solidFill>
              </a:rPr>
              <a:t>(listening comp/mas  practica)</a:t>
            </a:r>
          </a:p>
        </p:txBody>
      </p:sp>
    </p:spTree>
    <p:extLst>
      <p:ext uri="{BB962C8B-B14F-4D97-AF65-F5344CB8AC3E}">
        <p14:creationId xmlns:p14="http://schemas.microsoft.com/office/powerpoint/2010/main" val="3006846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4</cp:revision>
  <dcterms:created xsi:type="dcterms:W3CDTF">2015-01-29T12:30:48Z</dcterms:created>
  <dcterms:modified xsi:type="dcterms:W3CDTF">2015-01-29T19:41:48Z</dcterms:modified>
</cp:coreProperties>
</file>