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8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4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9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3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8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2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4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520F-2790-4B83-B423-7D2EC181A540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A028-1095-4682-9524-FBE5B7501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0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I can use the new vocabulary to answer questions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(Actividades Para Todos)</a:t>
            </a: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I can use the verb “ir” in sentences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(Actividades Para Todos)</a:t>
            </a:r>
          </a:p>
          <a:p>
            <a:endParaRPr lang="en-US" sz="3500" dirty="0" smtClean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I can tell time in Spanish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(Actividades Para Todos)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7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2015-01-30T12:41:24Z</dcterms:created>
  <dcterms:modified xsi:type="dcterms:W3CDTF">2015-01-30T17:14:52Z</dcterms:modified>
</cp:coreProperties>
</file>