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6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5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5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0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8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4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5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9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B3617-9869-4495-B684-C55B1016531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6650-F22E-4DD4-B4A9-12255A06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5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I can conjugate the verb “ir”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(practice sheet)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I can tell the time in Spanish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(practice sheet)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I am learning all the conjugations of the verb “estar”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(Textbook assignment p.134 #12 y #13)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932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4</cp:revision>
  <dcterms:created xsi:type="dcterms:W3CDTF">2015-02-04T12:28:18Z</dcterms:created>
  <dcterms:modified xsi:type="dcterms:W3CDTF">2015-02-04T18:57:34Z</dcterms:modified>
</cp:coreProperties>
</file>