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6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5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2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6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8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A5B8-B0B5-4148-A009-9600A5CF790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9115-4274-452C-8C0C-0416D0E9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5334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800" dirty="0" smtClean="0">
                <a:solidFill>
                  <a:srgbClr val="FFFF00"/>
                </a:solidFill>
              </a:rPr>
              <a:t>I can conjugate the verb “ir” into sentences.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(quiz)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I can tell time and tell when something will happen.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(quiz)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I am learning to conjugate the verb “</a:t>
            </a:r>
            <a:r>
              <a:rPr lang="en-US" sz="3800" dirty="0">
                <a:solidFill>
                  <a:srgbClr val="FFFF00"/>
                </a:solidFill>
              </a:rPr>
              <a:t>e</a:t>
            </a:r>
            <a:r>
              <a:rPr lang="en-US" sz="3800" dirty="0" smtClean="0">
                <a:solidFill>
                  <a:srgbClr val="FFFF00"/>
                </a:solidFill>
              </a:rPr>
              <a:t>star”</a:t>
            </a:r>
          </a:p>
          <a:p>
            <a:r>
              <a:rPr lang="en-US" sz="3800" dirty="0" smtClean="0">
                <a:solidFill>
                  <a:srgbClr val="FFFF00"/>
                </a:solidFill>
              </a:rPr>
              <a:t>(mas </a:t>
            </a:r>
            <a:r>
              <a:rPr lang="en-US" sz="3800" dirty="0" err="1" smtClean="0">
                <a:solidFill>
                  <a:srgbClr val="FFFF00"/>
                </a:solidFill>
              </a:rPr>
              <a:t>practica</a:t>
            </a:r>
            <a:r>
              <a:rPr lang="en-US" sz="3800" dirty="0" smtClean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345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3</cp:revision>
  <dcterms:created xsi:type="dcterms:W3CDTF">2015-02-05T12:27:37Z</dcterms:created>
  <dcterms:modified xsi:type="dcterms:W3CDTF">2015-02-05T18:56:20Z</dcterms:modified>
</cp:coreProperties>
</file>