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5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0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8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5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2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4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1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7CEA-3A69-48E3-91AD-D0152C52FD1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B200-4EBE-4572-92C8-7D3B04F32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1066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Español 1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I am continuing to learn the meaning, spelling and pronunciation of the verb “estar”.</a:t>
            </a:r>
          </a:p>
          <a:p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(page 135 #14)</a:t>
            </a:r>
          </a:p>
          <a:p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I am beginning to learn the interrogative words.</a:t>
            </a:r>
          </a:p>
          <a:p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(page 135 gramatica)</a:t>
            </a:r>
          </a:p>
          <a:p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I am beginning to be able to form questions.</a:t>
            </a:r>
          </a:p>
          <a:p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(mas </a:t>
            </a:r>
            <a:r>
              <a:rPr lang="en-US" sz="15200" dirty="0" err="1" smtClean="0">
                <a:solidFill>
                  <a:schemeClr val="tx1"/>
                </a:solidFill>
                <a:latin typeface="+mj-lt"/>
              </a:rPr>
              <a:t>practica</a:t>
            </a:r>
            <a:r>
              <a:rPr lang="en-US" sz="15200" dirty="0" smtClean="0">
                <a:solidFill>
                  <a:schemeClr val="tx1"/>
                </a:solidFill>
                <a:latin typeface="+mj-lt"/>
              </a:rPr>
              <a:t> 20-23)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4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3</cp:revision>
  <dcterms:created xsi:type="dcterms:W3CDTF">2015-02-06T12:32:44Z</dcterms:created>
  <dcterms:modified xsi:type="dcterms:W3CDTF">2015-02-06T19:14:57Z</dcterms:modified>
</cp:coreProperties>
</file>