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4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9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21D6-8F07-4DFA-9575-72341CF2768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D3F6-1BBD-4111-B411-8C69469C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56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know the meaning of the interrogatives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(mas practica/quiz)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how to spell, to conjugate and the meaning of the the verb “estar”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(review/quiz)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how to </a:t>
            </a:r>
            <a:r>
              <a:rPr lang="en-US" dirty="0" smtClean="0">
                <a:solidFill>
                  <a:schemeClr val="tx1"/>
                </a:solidFill>
              </a:rPr>
              <a:t>spell, to conjugate and the meaning of the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>
                <a:solidFill>
                  <a:schemeClr val="tx1"/>
                </a:solidFill>
              </a:rPr>
              <a:t> verb “ir”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(review for test)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how to tell time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(review for test)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0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1</cp:revision>
  <dcterms:created xsi:type="dcterms:W3CDTF">2015-02-09T12:30:41Z</dcterms:created>
  <dcterms:modified xsi:type="dcterms:W3CDTF">2015-02-09T12:35:08Z</dcterms:modified>
</cp:coreProperties>
</file>