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586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559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800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034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587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217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088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003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742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060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130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A9180-010F-4568-A770-7044AACAACAB}" type="datetimeFigureOut">
              <a:rPr lang="es-ES_tradnl" smtClean="0"/>
              <a:t>19/03/2014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EECE-27AA-4A7A-B4B4-0872B0025B6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583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dirty="0" smtClean="0"/>
              <a:t>Unidad</a:t>
            </a:r>
            <a:r>
              <a:rPr lang="en-US" dirty="0" smtClean="0"/>
              <a:t> 2.3</a:t>
            </a:r>
            <a:br>
              <a:rPr lang="en-US" dirty="0" smtClean="0"/>
            </a:br>
            <a:r>
              <a:rPr lang="es-ES_tradnl" dirty="0" smtClean="0"/>
              <a:t>Mis</a:t>
            </a:r>
            <a:r>
              <a:rPr lang="en-US" dirty="0" smtClean="0"/>
              <a:t> </a:t>
            </a:r>
            <a:r>
              <a:rPr lang="es-ES_tradnl" dirty="0" smtClean="0"/>
              <a:t>Actividades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41764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*I will identify the main objectives of this </a:t>
            </a: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</a:rPr>
              <a:t>Etapa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*I will investigate the elements on  the five key pages. 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*I will begin to develop an understanding of what I will learn.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*I will start to learn some of the new vocabulary.</a:t>
            </a:r>
          </a:p>
        </p:txBody>
      </p:sp>
    </p:spTree>
    <p:extLst>
      <p:ext uri="{BB962C8B-B14F-4D97-AF65-F5344CB8AC3E}">
        <p14:creationId xmlns:p14="http://schemas.microsoft.com/office/powerpoint/2010/main" val="296068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" grpId="1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Unidad 2.3 Mis Actividades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2.3 Mis Actividades</dc:title>
  <dc:creator>Susan Maisano</dc:creator>
  <cp:lastModifiedBy>Susan Maisano</cp:lastModifiedBy>
  <cp:revision>2</cp:revision>
  <dcterms:created xsi:type="dcterms:W3CDTF">2014-03-19T18:09:28Z</dcterms:created>
  <dcterms:modified xsi:type="dcterms:W3CDTF">2014-03-19T18:24:49Z</dcterms:modified>
</cp:coreProperties>
</file>