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2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1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2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2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9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4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8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7D3F-8F21-4550-8A34-0E12078ABC6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B58A-D81A-4CC9-AF5C-3C14C0474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lgerian" pitchFamily="82" charset="0"/>
              </a:rPr>
              <a:t>Español 1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10600" cy="5562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latin typeface="Arial Rounded MT Bold" pitchFamily="34" charset="0"/>
              </a:rPr>
              <a:t>I can pronounce the blue font words on page 146-147</a:t>
            </a:r>
          </a:p>
          <a:p>
            <a:r>
              <a:rPr lang="en-US" sz="3400" dirty="0" smtClean="0">
                <a:solidFill>
                  <a:schemeClr val="bg1"/>
                </a:solidFill>
                <a:latin typeface="Arial Rounded MT Bold" pitchFamily="34" charset="0"/>
              </a:rPr>
              <a:t>(audio/partners/quiz)</a:t>
            </a:r>
          </a:p>
          <a:p>
            <a:r>
              <a:rPr lang="en-US" sz="3400" dirty="0" smtClean="0">
                <a:solidFill>
                  <a:schemeClr val="bg1"/>
                </a:solidFill>
                <a:latin typeface="Arial Rounded MT Bold" pitchFamily="34" charset="0"/>
              </a:rPr>
              <a:t>I can use the verb Estar and vocabulary words to describe location.</a:t>
            </a:r>
          </a:p>
          <a:p>
            <a:r>
              <a:rPr lang="en-US" sz="3400" dirty="0" smtClean="0">
                <a:solidFill>
                  <a:schemeClr val="bg1"/>
                </a:solidFill>
                <a:latin typeface="Arial Rounded MT Bold" pitchFamily="34" charset="0"/>
              </a:rPr>
              <a:t>(p151#3)</a:t>
            </a:r>
          </a:p>
          <a:p>
            <a:r>
              <a:rPr lang="en-US" sz="3400" dirty="0" smtClean="0">
                <a:solidFill>
                  <a:schemeClr val="bg1"/>
                </a:solidFill>
                <a:latin typeface="Arial Rounded MT Bold" pitchFamily="34" charset="0"/>
              </a:rPr>
              <a:t>I can compose questions and answers about activities.</a:t>
            </a:r>
          </a:p>
          <a:p>
            <a:r>
              <a:rPr lang="en-US" sz="3400" dirty="0" smtClean="0">
                <a:solidFill>
                  <a:schemeClr val="bg1"/>
                </a:solidFill>
                <a:latin typeface="Arial Rounded MT Bold" pitchFamily="34" charset="0"/>
              </a:rPr>
              <a:t>(p151#4)</a:t>
            </a:r>
            <a:endParaRPr lang="en-US" sz="3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4</cp:revision>
  <dcterms:created xsi:type="dcterms:W3CDTF">2015-02-24T13:36:28Z</dcterms:created>
  <dcterms:modified xsi:type="dcterms:W3CDTF">2015-02-24T19:42:32Z</dcterms:modified>
</cp:coreProperties>
</file>