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</p:sldIdLst>
  <p:sldSz cx="9144000" cy="6858000" type="screen4x3"/>
  <p:notesSz cx="6858000" cy="9144000"/>
  <p:defaultTextStyle>
    <a:defPPr>
      <a:defRPr lang="es-ES_trad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7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s-ES_trad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EAE88-877A-4CC1-8524-DDB379EE4128}" type="datetimeFigureOut">
              <a:rPr lang="es-ES_tradnl" smtClean="0"/>
              <a:t>24/03/2014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EB8AD-FA76-4E68-97DA-9924CEC3F207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910812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_trad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EAE88-877A-4CC1-8524-DDB379EE4128}" type="datetimeFigureOut">
              <a:rPr lang="es-ES_tradnl" smtClean="0"/>
              <a:t>24/03/2014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EB8AD-FA76-4E68-97DA-9924CEC3F207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3467108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_trad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EAE88-877A-4CC1-8524-DDB379EE4128}" type="datetimeFigureOut">
              <a:rPr lang="es-ES_tradnl" smtClean="0"/>
              <a:t>24/03/2014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EB8AD-FA76-4E68-97DA-9924CEC3F207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387538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_trad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EAE88-877A-4CC1-8524-DDB379EE4128}" type="datetimeFigureOut">
              <a:rPr lang="es-ES_tradnl" smtClean="0"/>
              <a:t>24/03/2014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EB8AD-FA76-4E68-97DA-9924CEC3F207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2039548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EAE88-877A-4CC1-8524-DDB379EE4128}" type="datetimeFigureOut">
              <a:rPr lang="es-ES_tradnl" smtClean="0"/>
              <a:t>24/03/2014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EB8AD-FA76-4E68-97DA-9924CEC3F207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7864078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_tradn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_tradn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EAE88-877A-4CC1-8524-DDB379EE4128}" type="datetimeFigureOut">
              <a:rPr lang="es-ES_tradnl" smtClean="0"/>
              <a:t>24/03/2014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EB8AD-FA76-4E68-97DA-9924CEC3F207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8106431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_tradn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_tradn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EAE88-877A-4CC1-8524-DDB379EE4128}" type="datetimeFigureOut">
              <a:rPr lang="es-ES_tradnl" smtClean="0"/>
              <a:t>24/03/2014</a:t>
            </a:fld>
            <a:endParaRPr lang="es-ES_trad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EB8AD-FA76-4E68-97DA-9924CEC3F207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6958006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EAE88-877A-4CC1-8524-DDB379EE4128}" type="datetimeFigureOut">
              <a:rPr lang="es-ES_tradnl" smtClean="0"/>
              <a:t>24/03/2014</a:t>
            </a:fld>
            <a:endParaRPr lang="es-ES_trad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EB8AD-FA76-4E68-97DA-9924CEC3F207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7654252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EAE88-877A-4CC1-8524-DDB379EE4128}" type="datetimeFigureOut">
              <a:rPr lang="es-ES_tradnl" smtClean="0"/>
              <a:t>24/03/2014</a:t>
            </a:fld>
            <a:endParaRPr lang="es-ES_trad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EB8AD-FA76-4E68-97DA-9924CEC3F207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0813928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_trad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EAE88-877A-4CC1-8524-DDB379EE4128}" type="datetimeFigureOut">
              <a:rPr lang="es-ES_tradnl" smtClean="0"/>
              <a:t>24/03/2014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EB8AD-FA76-4E68-97DA-9924CEC3F207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6909720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_trad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EAE88-877A-4CC1-8524-DDB379EE4128}" type="datetimeFigureOut">
              <a:rPr lang="es-ES_tradnl" smtClean="0"/>
              <a:t>24/03/2014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EB8AD-FA76-4E68-97DA-9924CEC3F207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1016460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_trad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8EAE88-877A-4CC1-8524-DDB379EE4128}" type="datetimeFigureOut">
              <a:rPr lang="es-ES_tradnl" smtClean="0"/>
              <a:t>24/03/2014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DEB8AD-FA76-4E68-97DA-9924CEC3F207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3818460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764704"/>
            <a:ext cx="7772400" cy="1656183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Unidad 2.3</a:t>
            </a:r>
            <a:br>
              <a:rPr lang="en-US" dirty="0" smtClean="0"/>
            </a:br>
            <a:r>
              <a:rPr lang="en-US" dirty="0" smtClean="0"/>
              <a:t>Vocabulario, </a:t>
            </a:r>
            <a:r>
              <a:rPr lang="en-US" dirty="0" err="1" smtClean="0"/>
              <a:t>Ir</a:t>
            </a:r>
            <a:r>
              <a:rPr lang="en-US" dirty="0" smtClean="0"/>
              <a:t> + a</a:t>
            </a:r>
            <a:endParaRPr lang="es-ES_tradnl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3568" y="2780928"/>
            <a:ext cx="7776864" cy="2664296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 will be able to use the new vocabulary to understand Spanish text.</a:t>
            </a:r>
          </a:p>
          <a:p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 will be able to use IR + A in Spanish to describe what will happen in the near future.</a:t>
            </a:r>
          </a:p>
          <a:p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3615535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</TotalTime>
  <Words>37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Unidad 2.3 Vocabulario, Ir + 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Unidad 2.3 Vocabulario, Ir + a</dc:title>
  <dc:creator>Susan Maisano</dc:creator>
  <cp:lastModifiedBy>Susan Maisano</cp:lastModifiedBy>
  <cp:revision>1</cp:revision>
  <dcterms:created xsi:type="dcterms:W3CDTF">2014-03-24T11:27:43Z</dcterms:created>
  <dcterms:modified xsi:type="dcterms:W3CDTF">2014-03-24T11:36:55Z</dcterms:modified>
</cp:coreProperties>
</file>