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20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71B2E-B41E-4F65-8FAF-2A6EB35B7646}" type="datetimeFigureOut">
              <a:rPr lang="es-ES_tradnl" smtClean="0"/>
              <a:t>02/03/2015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76B6-193E-4533-9651-513DB627221C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82400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71B2E-B41E-4F65-8FAF-2A6EB35B7646}" type="datetimeFigureOut">
              <a:rPr lang="es-ES_tradnl" smtClean="0"/>
              <a:t>02/03/2015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76B6-193E-4533-9651-513DB627221C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50644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71B2E-B41E-4F65-8FAF-2A6EB35B7646}" type="datetimeFigureOut">
              <a:rPr lang="es-ES_tradnl" smtClean="0"/>
              <a:t>02/03/2015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76B6-193E-4533-9651-513DB627221C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307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71B2E-B41E-4F65-8FAF-2A6EB35B7646}" type="datetimeFigureOut">
              <a:rPr lang="es-ES_tradnl" smtClean="0"/>
              <a:t>02/03/2015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76B6-193E-4533-9651-513DB627221C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68550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71B2E-B41E-4F65-8FAF-2A6EB35B7646}" type="datetimeFigureOut">
              <a:rPr lang="es-ES_tradnl" smtClean="0"/>
              <a:t>02/03/2015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76B6-193E-4533-9651-513DB627221C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48328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71B2E-B41E-4F65-8FAF-2A6EB35B7646}" type="datetimeFigureOut">
              <a:rPr lang="es-ES_tradnl" smtClean="0"/>
              <a:t>02/03/2015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76B6-193E-4533-9651-513DB627221C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9480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71B2E-B41E-4F65-8FAF-2A6EB35B7646}" type="datetimeFigureOut">
              <a:rPr lang="es-ES_tradnl" smtClean="0"/>
              <a:t>02/03/2015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76B6-193E-4533-9651-513DB627221C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44048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71B2E-B41E-4F65-8FAF-2A6EB35B7646}" type="datetimeFigureOut">
              <a:rPr lang="es-ES_tradnl" smtClean="0"/>
              <a:t>02/03/2015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76B6-193E-4533-9651-513DB627221C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34700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71B2E-B41E-4F65-8FAF-2A6EB35B7646}" type="datetimeFigureOut">
              <a:rPr lang="es-ES_tradnl" smtClean="0"/>
              <a:t>02/03/2015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76B6-193E-4533-9651-513DB627221C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65435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71B2E-B41E-4F65-8FAF-2A6EB35B7646}" type="datetimeFigureOut">
              <a:rPr lang="es-ES_tradnl" smtClean="0"/>
              <a:t>02/03/2015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76B6-193E-4533-9651-513DB627221C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30112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71B2E-B41E-4F65-8FAF-2A6EB35B7646}" type="datetimeFigureOut">
              <a:rPr lang="es-ES_tradnl" smtClean="0"/>
              <a:t>02/03/2015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76B6-193E-4533-9651-513DB627221C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38028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71B2E-B41E-4F65-8FAF-2A6EB35B7646}" type="datetimeFigureOut">
              <a:rPr lang="es-ES_tradnl" smtClean="0"/>
              <a:t>02/03/2015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276B6-193E-4533-9651-513DB627221C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82982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792087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_tradnl" dirty="0" smtClean="0">
                <a:solidFill>
                  <a:schemeClr val="bg1"/>
                </a:solidFill>
              </a:rPr>
              <a:t>Español 1</a:t>
            </a:r>
            <a:endParaRPr lang="es-ES_tradnl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124744"/>
            <a:ext cx="8784976" cy="5328592"/>
          </a:xfr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r>
              <a:rPr lang="en-US" sz="9300" b="1" dirty="0" smtClean="0">
                <a:solidFill>
                  <a:schemeClr val="tx1"/>
                </a:solidFill>
                <a:latin typeface="+mj-lt"/>
              </a:rPr>
              <a:t>I can write sentences expressing future plans using IR + A + infinitive.</a:t>
            </a:r>
          </a:p>
          <a:p>
            <a:endParaRPr lang="en-US" sz="9300" b="1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sz="9300" b="1" dirty="0" smtClean="0">
                <a:solidFill>
                  <a:schemeClr val="tx1"/>
                </a:solidFill>
                <a:latin typeface="+mj-lt"/>
              </a:rPr>
              <a:t>I will be able to list the ER and IR endings.</a:t>
            </a:r>
          </a:p>
          <a:p>
            <a:r>
              <a:rPr lang="en-US" sz="9300" b="1" dirty="0" smtClean="0">
                <a:solidFill>
                  <a:schemeClr val="tx1"/>
                </a:solidFill>
                <a:latin typeface="+mj-lt"/>
              </a:rPr>
              <a:t>(worksheet/notes for ERs and IRs)</a:t>
            </a:r>
          </a:p>
          <a:p>
            <a:endParaRPr lang="en-US" sz="9300" b="1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sz="9300" b="1" dirty="0" smtClean="0">
                <a:solidFill>
                  <a:schemeClr val="tx1"/>
                </a:solidFill>
                <a:latin typeface="+mj-lt"/>
              </a:rPr>
              <a:t>I will be able to conjugate ER and IR verbs. </a:t>
            </a:r>
          </a:p>
          <a:p>
            <a:r>
              <a:rPr lang="en-US" sz="9300" b="1" dirty="0" smtClean="0">
                <a:solidFill>
                  <a:schemeClr val="tx1"/>
                </a:solidFill>
                <a:latin typeface="+mj-lt"/>
              </a:rPr>
              <a:t>(P156 </a:t>
            </a:r>
            <a:r>
              <a:rPr lang="en-US" sz="9300" b="1" dirty="0">
                <a:solidFill>
                  <a:schemeClr val="tx1"/>
                </a:solidFill>
                <a:latin typeface="+mj-lt"/>
              </a:rPr>
              <a:t>#12 and #13)</a:t>
            </a:r>
            <a:endParaRPr lang="es-ES_tradnl" sz="9300" b="1" dirty="0">
              <a:solidFill>
                <a:schemeClr val="tx1"/>
              </a:solidFill>
              <a:latin typeface="+mj-lt"/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23662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55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Español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2.3 Conjugating</dc:title>
  <dc:creator>Susan Maisano</dc:creator>
  <cp:lastModifiedBy>Maisano, Susan</cp:lastModifiedBy>
  <cp:revision>6</cp:revision>
  <dcterms:created xsi:type="dcterms:W3CDTF">2014-03-25T11:34:22Z</dcterms:created>
  <dcterms:modified xsi:type="dcterms:W3CDTF">2015-03-02T20:21:48Z</dcterms:modified>
</cp:coreProperties>
</file>