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3-05T12:37:01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14B9833-44A0-4457-8054-48AFBA4D53FC}" emma:medium="tactile" emma:mode="ink">
          <msink:context xmlns:msink="http://schemas.microsoft.com/ink/2010/main" type="writingRegion" rotatedBoundingBox="38440,5989 38455,5989 38455,6004 38440,6004"/>
        </emma:interpretation>
      </emma:emma>
    </inkml:annotationXML>
    <inkml:traceGroup>
      <inkml:annotationXML>
        <emma:emma xmlns:emma="http://www.w3.org/2003/04/emma" version="1.0">
          <emma:interpretation id="{CDE3A593-71DC-4154-9790-ED485F75F556}" emma:medium="tactile" emma:mode="ink">
            <msink:context xmlns:msink="http://schemas.microsoft.com/ink/2010/main" type="paragraph" rotatedBoundingBox="38440,5989 38455,5989 38455,6004 38440,60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E0709C-8620-4F9B-85C1-4AE85D372F2B}" emma:medium="tactile" emma:mode="ink">
              <msink:context xmlns:msink="http://schemas.microsoft.com/ink/2010/main" type="line" rotatedBoundingBox="38440,5989 38455,5989 38455,6004 38440,6004"/>
            </emma:interpretation>
          </emma:emma>
        </inkml:annotationXML>
        <inkml:traceGroup>
          <inkml:annotationXML>
            <emma:emma xmlns:emma="http://www.w3.org/2003/04/emma" version="1.0">
              <emma:interpretation id="{9ED3EB33-68CA-4A02-B5DE-BF85F1A15641}" emma:medium="tactile" emma:mode="ink">
                <msink:context xmlns:msink="http://schemas.microsoft.com/ink/2010/main" type="inkWord" rotatedBoundingBox="38440,5989 38455,5989 38455,6004 38440,6004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44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41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261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149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273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749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994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027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170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283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125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3B03-E1ED-4511-ABAE-C3411F7D0A4B}" type="datetimeFigureOut">
              <a:rPr lang="es-ES_tradnl" smtClean="0"/>
              <a:t>13/03/2015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0224-2519-4930-A50B-2F971583553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20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16023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 Unidad 2.3</a:t>
            </a:r>
            <a:br>
              <a:rPr lang="en-US" dirty="0" smtClean="0"/>
            </a:br>
            <a:r>
              <a:rPr lang="en-US" dirty="0" smtClean="0"/>
              <a:t>Irregular yo form verbs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568952" cy="41490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 am able to use these verbs fully . . . CONOCER- to know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HACER-to do, to make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OIR-to hear</a:t>
            </a:r>
            <a:endParaRPr lang="es-ES_tradnl" sz="4000" dirty="0">
              <a:solidFill>
                <a:schemeClr val="tx1"/>
              </a:solidFill>
            </a:endParaRPr>
          </a:p>
          <a:p>
            <a:r>
              <a:rPr lang="es-ES_tradnl" sz="4000" dirty="0" smtClean="0">
                <a:solidFill>
                  <a:schemeClr val="tx1"/>
                </a:solidFill>
              </a:rPr>
              <a:t>I know the verb </a:t>
            </a:r>
            <a:r>
              <a:rPr lang="es-ES_tradnl" sz="4000" dirty="0" smtClean="0">
                <a:solidFill>
                  <a:schemeClr val="tx1"/>
                </a:solidFill>
              </a:rPr>
              <a:t>phrases/</a:t>
            </a:r>
            <a:r>
              <a:rPr lang="es-ES_tradnl" sz="4000" dirty="0" err="1" smtClean="0">
                <a:solidFill>
                  <a:schemeClr val="tx1"/>
                </a:solidFill>
              </a:rPr>
              <a:t>vocabulary</a:t>
            </a:r>
            <a:r>
              <a:rPr lang="es-ES_tradnl" sz="4000" dirty="0" smtClean="0">
                <a:solidFill>
                  <a:schemeClr val="tx1"/>
                </a:solidFill>
              </a:rPr>
              <a:t> </a:t>
            </a:r>
            <a:r>
              <a:rPr lang="es-ES_tradnl" sz="4000" dirty="0" smtClean="0">
                <a:solidFill>
                  <a:schemeClr val="tx1"/>
                </a:solidFill>
              </a:rPr>
              <a:t>from 2.3</a:t>
            </a:r>
            <a:endParaRPr lang="es-ES_tradnl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3838722" y="2156228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826842" y="2144348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014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32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 Unidad 2.3 Irregular yo form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2.3 Irregular yo form verbs</dc:title>
  <dc:creator>Susan Maisano</dc:creator>
  <cp:lastModifiedBy>Maisano, Susan</cp:lastModifiedBy>
  <cp:revision>10</cp:revision>
  <dcterms:created xsi:type="dcterms:W3CDTF">2014-03-31T11:38:46Z</dcterms:created>
  <dcterms:modified xsi:type="dcterms:W3CDTF">2015-03-13T17:01:04Z</dcterms:modified>
</cp:coreProperties>
</file>