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0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2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6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8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6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3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5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3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8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8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4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2816C-7EEF-4E95-AFE9-2E024FC19B0E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7EC0-353C-4A94-A55C-8C70DF56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4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1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Español 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534400" cy="548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 know how to express the near future in Spanish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IR + A + infinitive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 can conjugate the 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regular “er” and “ir” verbs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(“er” and “ir” endings)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 can conjugate 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conocer/ hacer/ oír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(irregular “yo” forms)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 know the 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vocabulary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from 2.3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(page 167/vocab sheet)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TEST TOMORROW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1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1</cp:revision>
  <dcterms:created xsi:type="dcterms:W3CDTF">2015-03-19T12:35:15Z</dcterms:created>
  <dcterms:modified xsi:type="dcterms:W3CDTF">2015-03-19T12:43:59Z</dcterms:modified>
</cp:coreProperties>
</file>