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8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9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2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2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0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7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2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C0DA0-999F-4019-8B71-92210F1C86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CD466-B320-4B99-8F82-C48EC3240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0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458200" cy="5029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I know the words on pages 146-147.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 know how to express event in the future using </a:t>
            </a:r>
            <a:r>
              <a:rPr lang="en-US" sz="3600" dirty="0" err="1" smtClean="0">
                <a:solidFill>
                  <a:schemeClr val="bg1"/>
                </a:solidFill>
              </a:rPr>
              <a:t>ir</a:t>
            </a:r>
            <a:r>
              <a:rPr lang="en-US" sz="3600" dirty="0" smtClean="0">
                <a:solidFill>
                  <a:schemeClr val="bg1"/>
                </a:solidFill>
              </a:rPr>
              <a:t> + a + an infinitive verb.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My binder is complete and ready for grading.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 completed mas práctica 7, 8, 9, 12, y 13 using the vocabulary and the grammar from Unidad 2.3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4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Susan Maisano</dc:creator>
  <cp:lastModifiedBy>Susan Maisano</cp:lastModifiedBy>
  <cp:revision>4</cp:revision>
  <dcterms:created xsi:type="dcterms:W3CDTF">2016-03-16T12:43:02Z</dcterms:created>
  <dcterms:modified xsi:type="dcterms:W3CDTF">2016-03-16T18:42:20Z</dcterms:modified>
</cp:coreProperties>
</file>