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76854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45237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5468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1203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06837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1684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62606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520599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84412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246176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17941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7E17B-11E7-4144-A7CF-F477A59C45D2}" type="datetimeFigureOut">
              <a:rPr lang="es-ES_tradnl" smtClean="0"/>
              <a:t>16/04/2014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1BF8-E189-4379-B458-E9008ACA8676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209270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6611" y="419191"/>
            <a:ext cx="7772400" cy="147002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Spanish 1</a:t>
            </a:r>
            <a:endParaRPr lang="es-ES_trad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988840"/>
            <a:ext cx="6400800" cy="338437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 will be able to pronounce the new vocabulary on 176-177.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 am beginning to learn the meaning of some of the new vocabulary.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 can recite the lettered items on pages 176-177 A – G.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s-ES_tradn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1715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41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Spanish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Spanish 1</dc:title>
  <dc:creator>Susan Maisano</dc:creator>
  <cp:lastModifiedBy>Susan Maisano</cp:lastModifiedBy>
  <cp:revision>3</cp:revision>
  <dcterms:created xsi:type="dcterms:W3CDTF">2014-04-16T11:33:41Z</dcterms:created>
  <dcterms:modified xsi:type="dcterms:W3CDTF">2014-04-16T19:02:10Z</dcterms:modified>
</cp:coreProperties>
</file>