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BA69-FCAA-40BC-8665-391F5FB23E64}" type="datetimeFigureOut">
              <a:rPr lang="es-ES_tradnl" smtClean="0"/>
              <a:t>24/03/2015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F7B-A482-44EF-91C8-E0D7750F11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505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BA69-FCAA-40BC-8665-391F5FB23E64}" type="datetimeFigureOut">
              <a:rPr lang="es-ES_tradnl" smtClean="0"/>
              <a:t>24/03/2015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F7B-A482-44EF-91C8-E0D7750F11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681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BA69-FCAA-40BC-8665-391F5FB23E64}" type="datetimeFigureOut">
              <a:rPr lang="es-ES_tradnl" smtClean="0"/>
              <a:t>24/03/2015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F7B-A482-44EF-91C8-E0D7750F11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1685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BA69-FCAA-40BC-8665-391F5FB23E64}" type="datetimeFigureOut">
              <a:rPr lang="es-ES_tradnl" smtClean="0"/>
              <a:t>24/03/2015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F7B-A482-44EF-91C8-E0D7750F11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5228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BA69-FCAA-40BC-8665-391F5FB23E64}" type="datetimeFigureOut">
              <a:rPr lang="es-ES_tradnl" smtClean="0"/>
              <a:t>24/03/2015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F7B-A482-44EF-91C8-E0D7750F11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283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BA69-FCAA-40BC-8665-391F5FB23E64}" type="datetimeFigureOut">
              <a:rPr lang="es-ES_tradnl" smtClean="0"/>
              <a:t>24/03/2015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F7B-A482-44EF-91C8-E0D7750F11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4297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BA69-FCAA-40BC-8665-391F5FB23E64}" type="datetimeFigureOut">
              <a:rPr lang="es-ES_tradnl" smtClean="0"/>
              <a:t>24/03/2015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F7B-A482-44EF-91C8-E0D7750F11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5104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BA69-FCAA-40BC-8665-391F5FB23E64}" type="datetimeFigureOut">
              <a:rPr lang="es-ES_tradnl" smtClean="0"/>
              <a:t>24/03/2015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F7B-A482-44EF-91C8-E0D7750F11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713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BA69-FCAA-40BC-8665-391F5FB23E64}" type="datetimeFigureOut">
              <a:rPr lang="es-ES_tradnl" smtClean="0"/>
              <a:t>24/03/2015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F7B-A482-44EF-91C8-E0D7750F11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5396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BA69-FCAA-40BC-8665-391F5FB23E64}" type="datetimeFigureOut">
              <a:rPr lang="es-ES_tradnl" smtClean="0"/>
              <a:t>24/03/2015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F7B-A482-44EF-91C8-E0D7750F11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2392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BA69-FCAA-40BC-8665-391F5FB23E64}" type="datetimeFigureOut">
              <a:rPr lang="es-ES_tradnl" smtClean="0"/>
              <a:t>24/03/2015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2F7B-A482-44EF-91C8-E0D7750F11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499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BA69-FCAA-40BC-8665-391F5FB23E64}" type="datetimeFigureOut">
              <a:rPr lang="es-ES_tradnl" smtClean="0"/>
              <a:t>24/03/2015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2F7B-A482-44EF-91C8-E0D7750F11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915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15212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784976" cy="504056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 am able to use the new </a:t>
            </a:r>
            <a:r>
              <a:rPr lang="en-US" b="1" dirty="0" smtClean="0">
                <a:solidFill>
                  <a:schemeClr val="bg1"/>
                </a:solidFill>
              </a:rPr>
              <a:t>vocabulary to understand the meaning of the lettered items on pages176-7.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(reading comprehension)</a:t>
            </a:r>
            <a:endParaRPr lang="en-US" u="sng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I am able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to pronounce the lettered items on pages 176-7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(speaking/audio)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 am beginning to learn the meaning of the new vocabulary well enough to use it in sentences.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(mas practica)</a:t>
            </a:r>
            <a:endParaRPr lang="en-US" u="sng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3274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63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</dc:title>
  <dc:creator>Susan Maisano</dc:creator>
  <cp:lastModifiedBy>Maisano, Susan</cp:lastModifiedBy>
  <cp:revision>8</cp:revision>
  <dcterms:created xsi:type="dcterms:W3CDTF">2014-04-17T11:42:30Z</dcterms:created>
  <dcterms:modified xsi:type="dcterms:W3CDTF">2015-03-24T16:28:00Z</dcterms:modified>
</cp:coreProperties>
</file>