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4-05-09T11:33:32.3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8D7C48-97C3-43A8-961F-617D4B15B612}" emma:medium="tactile" emma:mode="ink">
          <msink:context xmlns:msink="http://schemas.microsoft.com/ink/2010/main" type="writingRegion" rotatedBoundingBox="29125,4132 29140,4132 29140,4147 29125,4147"/>
        </emma:interpretation>
      </emma:emma>
    </inkml:annotationXML>
    <inkml:traceGroup>
      <inkml:annotationXML>
        <emma:emma xmlns:emma="http://www.w3.org/2003/04/emma" version="1.0">
          <emma:interpretation id="{CAD62DF7-0983-41FA-8C6E-00A0AD1AF3DE}" emma:medium="tactile" emma:mode="ink">
            <msink:context xmlns:msink="http://schemas.microsoft.com/ink/2010/main" type="paragraph" rotatedBoundingBox="29125,4132 29140,4132 29140,4147 29125,41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76222D-D1CE-481E-BB1B-75B4843EC44A}" emma:medium="tactile" emma:mode="ink">
              <msink:context xmlns:msink="http://schemas.microsoft.com/ink/2010/main" type="line" rotatedBoundingBox="29125,4132 29140,4132 29140,4147 29125,4147"/>
            </emma:interpretation>
          </emma:emma>
        </inkml:annotationXML>
        <inkml:traceGroup>
          <inkml:annotationXML>
            <emma:emma xmlns:emma="http://www.w3.org/2003/04/emma" version="1.0">
              <emma:interpretation id="{5630E599-7556-4E14-A027-03E05DB02566}" emma:medium="tactile" emma:mode="ink">
                <msink:context xmlns:msink="http://schemas.microsoft.com/ink/2010/main" type="inkWord" rotatedBoundingBox="29125,4132 29140,4132 29140,4147 29125,4147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4-05-09T11:33:45.4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90D0F33-1ABB-440F-8EAD-48E50EC10B23}" emma:medium="tactile" emma:mode="ink">
          <msink:context xmlns:msink="http://schemas.microsoft.com/ink/2010/main" type="writingRegion" rotatedBoundingBox="8940,7789 8955,7789 8955,7804 8940,7804"/>
        </emma:interpretation>
      </emma:emma>
    </inkml:annotationXML>
    <inkml:traceGroup>
      <inkml:annotationXML>
        <emma:emma xmlns:emma="http://www.w3.org/2003/04/emma" version="1.0">
          <emma:interpretation id="{433C7600-AF3E-4AEE-8986-F4DB05A671D3}" emma:medium="tactile" emma:mode="ink">
            <msink:context xmlns:msink="http://schemas.microsoft.com/ink/2010/main" type="paragraph" rotatedBoundingBox="8940,7789 8955,7789 8955,7804 8940,78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B963BEF-5189-4DA2-B8DA-22A2ED3C913A}" emma:medium="tactile" emma:mode="ink">
              <msink:context xmlns:msink="http://schemas.microsoft.com/ink/2010/main" type="line" rotatedBoundingBox="8940,7789 8955,7789 8955,7804 8940,7804"/>
            </emma:interpretation>
          </emma:emma>
        </inkml:annotationXML>
        <inkml:traceGroup>
          <inkml:annotationXML>
            <emma:emma xmlns:emma="http://www.w3.org/2003/04/emma" version="1.0">
              <emma:interpretation id="{84D5A756-A6DA-4D9E-9D1A-56912EDB7925}" emma:medium="tactile" emma:mode="ink">
                <msink:context xmlns:msink="http://schemas.microsoft.com/ink/2010/main" type="inkWord" rotatedBoundingBox="8940,7789 8955,7789 8955,7804 8940,7804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017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327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618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125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753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37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99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863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696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964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841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64F7-9003-46CD-AE44-C8E540875C72}" type="datetimeFigureOut">
              <a:rPr lang="es-ES_tradnl" smtClean="0"/>
              <a:t>21/04/2015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796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Spanish 1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96944" cy="50851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tx1"/>
                </a:solidFill>
              </a:rPr>
              <a:t>Quiz over Venir and Gustar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My </a:t>
            </a:r>
            <a:r>
              <a:rPr lang="en-US" sz="4000" dirty="0" smtClean="0">
                <a:solidFill>
                  <a:schemeClr val="tx1"/>
                </a:solidFill>
              </a:rPr>
              <a:t>dialogue has been edited and I am finishing up my final copy.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(turn in final draft with color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I know the vocabulary well enough to answer questions that incorporate it.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(Quiz Review for tomorrow)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485240" y="1487568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73360" y="1475688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3218640" y="2804088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06760" y="2792208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546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48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Spanish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</dc:title>
  <dc:creator>Susan Maisano</dc:creator>
  <cp:lastModifiedBy>Maisano, Susan</cp:lastModifiedBy>
  <cp:revision>14</cp:revision>
  <dcterms:created xsi:type="dcterms:W3CDTF">2014-05-07T11:26:01Z</dcterms:created>
  <dcterms:modified xsi:type="dcterms:W3CDTF">2015-04-21T15:58:29Z</dcterms:modified>
</cp:coreProperties>
</file>