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</inkml:traceFormat>
        <inkml:channelProperties>
          <inkml:channelProperty channel="X" name="resolution" value="28.31858" units="1/cm"/>
          <inkml:channelProperty channel="Y" name="resolution" value="28.36879" units="1/cm"/>
        </inkml:channelProperties>
      </inkml:inkSource>
      <inkml:timestamp xml:id="ts0" timeString="2014-05-09T11:33:32.34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C8D7C48-97C3-43A8-961F-617D4B15B612}" emma:medium="tactile" emma:mode="ink">
          <msink:context xmlns:msink="http://schemas.microsoft.com/ink/2010/main" type="writingRegion" rotatedBoundingBox="29125,4132 29140,4132 29140,4147 29125,4147"/>
        </emma:interpretation>
      </emma:emma>
    </inkml:annotationXML>
    <inkml:traceGroup>
      <inkml:annotationXML>
        <emma:emma xmlns:emma="http://www.w3.org/2003/04/emma" version="1.0">
          <emma:interpretation id="{CAD62DF7-0983-41FA-8C6E-00A0AD1AF3DE}" emma:medium="tactile" emma:mode="ink">
            <msink:context xmlns:msink="http://schemas.microsoft.com/ink/2010/main" type="paragraph" rotatedBoundingBox="29125,4132 29140,4132 29140,4147 29125,414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E76222D-D1CE-481E-BB1B-75B4843EC44A}" emma:medium="tactile" emma:mode="ink">
              <msink:context xmlns:msink="http://schemas.microsoft.com/ink/2010/main" type="line" rotatedBoundingBox="29125,4132 29140,4132 29140,4147 29125,4147"/>
            </emma:interpretation>
          </emma:emma>
        </inkml:annotationXML>
        <inkml:traceGroup>
          <inkml:annotationXML>
            <emma:emma xmlns:emma="http://www.w3.org/2003/04/emma" version="1.0">
              <emma:interpretation id="{5630E599-7556-4E14-A027-03E05DB02566}" emma:medium="tactile" emma:mode="ink">
                <msink:context xmlns:msink="http://schemas.microsoft.com/ink/2010/main" type="inkWord" rotatedBoundingBox="29125,4132 29140,4132 29140,4147 29125,4147"/>
              </emma:interpretation>
              <emma:one-of disjunction-type="recognition" id="oneOf0">
                <emma:interpretation id="interp0" emma:lang="en-US" emma:confidence="0">
                  <emma:literal>.</emma:literal>
                </emma:interpretation>
                <emma:interpretation id="interp1" emma:lang="en-US" emma:confidence="0">
                  <emma:literal>v</emma:literal>
                </emma:interpretation>
                <emma:interpretation id="interp2" emma:lang="en-US" emma:confidence="0">
                  <emma:literal>}</emma:literal>
                </emma:interpretation>
                <emma:interpretation id="interp3" emma:lang="en-US" emma:confidence="0">
                  <emma:literal>w</emma:literal>
                </emma:interpretation>
                <emma:interpretation id="interp4" emma:lang="en-US" emma:confidence="0">
                  <emma:literal>3</emma:literal>
                </emma:interpretation>
              </emma:one-of>
            </emma:emma>
          </inkml:annotationXML>
          <inkml:trace contextRef="#ctx0" brushRef="#br0">0 0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</inkml:traceFormat>
        <inkml:channelProperties>
          <inkml:channelProperty channel="X" name="resolution" value="28.31858" units="1/cm"/>
          <inkml:channelProperty channel="Y" name="resolution" value="28.36879" units="1/cm"/>
        </inkml:channelProperties>
      </inkml:inkSource>
      <inkml:timestamp xml:id="ts0" timeString="2014-05-09T11:33:45.43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90D0F33-1ABB-440F-8EAD-48E50EC10B23}" emma:medium="tactile" emma:mode="ink">
          <msink:context xmlns:msink="http://schemas.microsoft.com/ink/2010/main" type="writingRegion" rotatedBoundingBox="8940,7789 8955,7789 8955,7804 8940,7804"/>
        </emma:interpretation>
      </emma:emma>
    </inkml:annotationXML>
    <inkml:traceGroup>
      <inkml:annotationXML>
        <emma:emma xmlns:emma="http://www.w3.org/2003/04/emma" version="1.0">
          <emma:interpretation id="{433C7600-AF3E-4AEE-8986-F4DB05A671D3}" emma:medium="tactile" emma:mode="ink">
            <msink:context xmlns:msink="http://schemas.microsoft.com/ink/2010/main" type="paragraph" rotatedBoundingBox="8940,7789 8955,7789 8955,7804 8940,780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B963BEF-5189-4DA2-B8DA-22A2ED3C913A}" emma:medium="tactile" emma:mode="ink">
              <msink:context xmlns:msink="http://schemas.microsoft.com/ink/2010/main" type="line" rotatedBoundingBox="8940,7789 8955,7789 8955,7804 8940,7804"/>
            </emma:interpretation>
          </emma:emma>
        </inkml:annotationXML>
        <inkml:traceGroup>
          <inkml:annotationXML>
            <emma:emma xmlns:emma="http://www.w3.org/2003/04/emma" version="1.0">
              <emma:interpretation id="{84D5A756-A6DA-4D9E-9D1A-56912EDB7925}" emma:medium="tactile" emma:mode="ink">
                <msink:context xmlns:msink="http://schemas.microsoft.com/ink/2010/main" type="inkWord" rotatedBoundingBox="8940,7789 8955,7789 8955,7804 8940,7804"/>
              </emma:interpretation>
              <emma:one-of disjunction-type="recognition" id="oneOf0">
                <emma:interpretation id="interp0" emma:lang="en-US" emma:confidence="0">
                  <emma:literal>.</emma:literal>
                </emma:interpretation>
                <emma:interpretation id="interp1" emma:lang="en-US" emma:confidence="0">
                  <emma:literal>v</emma:literal>
                </emma:interpretation>
                <emma:interpretation id="interp2" emma:lang="en-US" emma:confidence="0">
                  <emma:literal>}</emma:literal>
                </emma:interpretation>
                <emma:interpretation id="interp3" emma:lang="en-US" emma:confidence="0">
                  <emma:literal>w</emma:literal>
                </emma:interpretation>
                <emma:interpretation id="interp4" emma:lang="en-US" emma:confidence="0">
                  <emma:literal>3</emma:literal>
                </emma:interpretation>
              </emma:one-of>
            </emma:emma>
          </inkml:annotationXML>
          <inkml:trace contextRef="#ctx0" brushRef="#br0">0 0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64F7-9003-46CD-AE44-C8E540875C72}" type="datetimeFigureOut">
              <a:rPr lang="es-ES_tradnl" smtClean="0"/>
              <a:t>05/05/2016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B973-2669-4D7B-BB59-D2E5C26D47A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60177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64F7-9003-46CD-AE44-C8E540875C72}" type="datetimeFigureOut">
              <a:rPr lang="es-ES_tradnl" smtClean="0"/>
              <a:t>05/05/2016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B973-2669-4D7B-BB59-D2E5C26D47A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73272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64F7-9003-46CD-AE44-C8E540875C72}" type="datetimeFigureOut">
              <a:rPr lang="es-ES_tradnl" smtClean="0"/>
              <a:t>05/05/2016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B973-2669-4D7B-BB59-D2E5C26D47A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76189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64F7-9003-46CD-AE44-C8E540875C72}" type="datetimeFigureOut">
              <a:rPr lang="es-ES_tradnl" smtClean="0"/>
              <a:t>05/05/2016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B973-2669-4D7B-BB59-D2E5C26D47A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41259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64F7-9003-46CD-AE44-C8E540875C72}" type="datetimeFigureOut">
              <a:rPr lang="es-ES_tradnl" smtClean="0"/>
              <a:t>05/05/2016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B973-2669-4D7B-BB59-D2E5C26D47A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7753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64F7-9003-46CD-AE44-C8E540875C72}" type="datetimeFigureOut">
              <a:rPr lang="es-ES_tradnl" smtClean="0"/>
              <a:t>05/05/2016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B973-2669-4D7B-BB59-D2E5C26D47A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9373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64F7-9003-46CD-AE44-C8E540875C72}" type="datetimeFigureOut">
              <a:rPr lang="es-ES_tradnl" smtClean="0"/>
              <a:t>05/05/2016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B973-2669-4D7B-BB59-D2E5C26D47A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4994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64F7-9003-46CD-AE44-C8E540875C72}" type="datetimeFigureOut">
              <a:rPr lang="es-ES_tradnl" smtClean="0"/>
              <a:t>05/05/2016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B973-2669-4D7B-BB59-D2E5C26D47A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88633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64F7-9003-46CD-AE44-C8E540875C72}" type="datetimeFigureOut">
              <a:rPr lang="es-ES_tradnl" smtClean="0"/>
              <a:t>05/05/2016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B973-2669-4D7B-BB59-D2E5C26D47A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86961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64F7-9003-46CD-AE44-C8E540875C72}" type="datetimeFigureOut">
              <a:rPr lang="es-ES_tradnl" smtClean="0"/>
              <a:t>05/05/2016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B973-2669-4D7B-BB59-D2E5C26D47A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69641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64F7-9003-46CD-AE44-C8E540875C72}" type="datetimeFigureOut">
              <a:rPr lang="es-ES_tradnl" smtClean="0"/>
              <a:t>05/05/2016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B973-2669-4D7B-BB59-D2E5C26D47A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4841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364F7-9003-46CD-AE44-C8E540875C72}" type="datetimeFigureOut">
              <a:rPr lang="es-ES_tradnl" smtClean="0"/>
              <a:t>05/05/2016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4B973-2669-4D7B-BB59-D2E5C26D47A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2796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customXml" Target="../ink/ink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440159"/>
          </a:xfrm>
          <a:solidFill>
            <a:srgbClr val="00B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Spanish 1</a:t>
            </a:r>
            <a:endParaRPr lang="es-ES_trad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8496944" cy="5085184"/>
          </a:xfrm>
          <a:solidFill>
            <a:srgbClr val="FF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sz="4000" b="1" u="sng" dirty="0" err="1" smtClean="0">
                <a:solidFill>
                  <a:schemeClr val="bg1"/>
                </a:solidFill>
              </a:rPr>
              <a:t>Cinco</a:t>
            </a:r>
            <a:r>
              <a:rPr lang="en-US" sz="4000" b="1" u="sng" dirty="0" smtClean="0">
                <a:solidFill>
                  <a:schemeClr val="bg1"/>
                </a:solidFill>
              </a:rPr>
              <a:t> de Mayo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I know where and why 5/5 is celebrated.</a:t>
            </a:r>
            <a:endParaRPr lang="en-US" sz="4000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My dialogue has been edited and I am finishing up my final copy.</a:t>
            </a:r>
          </a:p>
          <a:p>
            <a:r>
              <a:rPr lang="en-US" sz="3600" b="1" dirty="0" smtClean="0">
                <a:solidFill>
                  <a:schemeClr val="bg1"/>
                </a:solidFill>
              </a:rPr>
              <a:t>(turn in final draft with </a:t>
            </a:r>
            <a:r>
              <a:rPr lang="en-US" sz="3600" b="1" dirty="0" smtClean="0">
                <a:solidFill>
                  <a:schemeClr val="bg1"/>
                </a:solidFill>
              </a:rPr>
              <a:t>color by 5/6/16)</a:t>
            </a:r>
            <a:endParaRPr lang="en-US" sz="3600" b="1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I know the vocabulary well enough to answer questions that incorporate it.</a:t>
            </a:r>
          </a:p>
          <a:p>
            <a:r>
              <a:rPr lang="en-US" sz="4000" b="1" dirty="0" smtClean="0">
                <a:solidFill>
                  <a:schemeClr val="bg1"/>
                </a:solidFill>
              </a:rPr>
              <a:t>(Quiz Review for </a:t>
            </a:r>
            <a:r>
              <a:rPr lang="en-US" sz="4000" b="1" dirty="0" smtClean="0">
                <a:solidFill>
                  <a:schemeClr val="bg1"/>
                </a:solidFill>
              </a:rPr>
              <a:t>tomorrow’s vocab quiz)</a:t>
            </a:r>
            <a:endParaRPr lang="en-US" sz="4000" b="1" dirty="0" smtClean="0">
              <a:solidFill>
                <a:schemeClr val="bg1"/>
              </a:solidFill>
            </a:endParaRPr>
          </a:p>
          <a:p>
            <a:endParaRPr lang="en-US" sz="4000" dirty="0" smtClean="0">
              <a:solidFill>
                <a:schemeClr val="tx1"/>
              </a:solidFill>
            </a:endParaRPr>
          </a:p>
          <a:p>
            <a:endParaRPr lang="en-US" sz="4000" dirty="0" smtClean="0">
              <a:solidFill>
                <a:schemeClr val="tx1"/>
              </a:solidFill>
            </a:endParaRPr>
          </a:p>
          <a:p>
            <a:endParaRPr lang="en-US" sz="4000" dirty="0" smtClean="0">
              <a:solidFill>
                <a:schemeClr val="tx1"/>
              </a:solidFill>
            </a:endParaRPr>
          </a:p>
          <a:p>
            <a:endParaRPr lang="es-ES_tradnl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10485240" y="1487568"/>
              <a:ext cx="360" cy="36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473360" y="1475688"/>
                <a:ext cx="24120" cy="2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Ink 6"/>
              <p14:cNvContentPartPr/>
              <p14:nvPr/>
            </p14:nvContentPartPr>
            <p14:xfrm>
              <a:off x="3218640" y="2804088"/>
              <a:ext cx="360" cy="36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206760" y="2792208"/>
                <a:ext cx="24120" cy="2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35460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2689</TotalTime>
  <Words>59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Spanish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1</dc:title>
  <dc:creator>Susan Maisano</dc:creator>
  <cp:lastModifiedBy>Susan Maisano</cp:lastModifiedBy>
  <cp:revision>16</cp:revision>
  <dcterms:created xsi:type="dcterms:W3CDTF">2014-05-07T11:26:01Z</dcterms:created>
  <dcterms:modified xsi:type="dcterms:W3CDTF">2016-05-05T19:07:21Z</dcterms:modified>
</cp:coreProperties>
</file>