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0AE-3D96-40E8-94BA-8D8355292FD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2280-BD4B-4E80-8B18-A033C4F3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0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0AE-3D96-40E8-94BA-8D8355292FD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2280-BD4B-4E80-8B18-A033C4F3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7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0AE-3D96-40E8-94BA-8D8355292FD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2280-BD4B-4E80-8B18-A033C4F3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2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0AE-3D96-40E8-94BA-8D8355292FD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2280-BD4B-4E80-8B18-A033C4F3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2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0AE-3D96-40E8-94BA-8D8355292FD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2280-BD4B-4E80-8B18-A033C4F3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7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0AE-3D96-40E8-94BA-8D8355292FD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2280-BD4B-4E80-8B18-A033C4F3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5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0AE-3D96-40E8-94BA-8D8355292FD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2280-BD4B-4E80-8B18-A033C4F3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5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0AE-3D96-40E8-94BA-8D8355292FD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2280-BD4B-4E80-8B18-A033C4F3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0AE-3D96-40E8-94BA-8D8355292FD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2280-BD4B-4E80-8B18-A033C4F3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4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0AE-3D96-40E8-94BA-8D8355292FD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2280-BD4B-4E80-8B18-A033C4F3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5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0AE-3D96-40E8-94BA-8D8355292FD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2280-BD4B-4E80-8B18-A033C4F3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7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790AE-3D96-40E8-94BA-8D8355292FD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12280-BD4B-4E80-8B18-A033C4F3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8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299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/>
              <a:t>Español 1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1054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3400" b="1" dirty="0" smtClean="0">
                <a:solidFill>
                  <a:schemeClr val="bg1"/>
                </a:solidFill>
              </a:rPr>
              <a:t>I can pronounce A-G on page 176-7</a:t>
            </a:r>
          </a:p>
          <a:p>
            <a:r>
              <a:rPr lang="en-US" sz="3400" b="1" dirty="0" smtClean="0">
                <a:solidFill>
                  <a:schemeClr val="bg1"/>
                </a:solidFill>
              </a:rPr>
              <a:t>(Audio/Partners)</a:t>
            </a:r>
          </a:p>
          <a:p>
            <a:r>
              <a:rPr lang="en-US" sz="3400" b="1" dirty="0" smtClean="0">
                <a:solidFill>
                  <a:schemeClr val="bg1"/>
                </a:solidFill>
              </a:rPr>
              <a:t>I can use the verb Estar + Adjectives to express FEELINGS</a:t>
            </a:r>
          </a:p>
          <a:p>
            <a:r>
              <a:rPr lang="en-US" sz="3400" b="1" dirty="0" smtClean="0">
                <a:solidFill>
                  <a:schemeClr val="bg1"/>
                </a:solidFill>
              </a:rPr>
              <a:t>(p182 #7)</a:t>
            </a:r>
          </a:p>
          <a:p>
            <a:r>
              <a:rPr lang="en-US" sz="3400" b="1" dirty="0" smtClean="0">
                <a:solidFill>
                  <a:schemeClr val="bg1"/>
                </a:solidFill>
              </a:rPr>
              <a:t>I am beginning to learn how to express that I </a:t>
            </a:r>
            <a:r>
              <a:rPr lang="en-US" sz="3400" b="1" dirty="0" smtClean="0">
                <a:solidFill>
                  <a:schemeClr val="bg1"/>
                </a:solidFill>
              </a:rPr>
              <a:t>have just </a:t>
            </a:r>
            <a:r>
              <a:rPr lang="en-US" sz="3400" b="1" dirty="0" smtClean="0">
                <a:solidFill>
                  <a:schemeClr val="bg1"/>
                </a:solidFill>
              </a:rPr>
              <a:t>done </a:t>
            </a:r>
            <a:r>
              <a:rPr lang="en-US" sz="3400" b="1" dirty="0" smtClean="0">
                <a:solidFill>
                  <a:schemeClr val="bg1"/>
                </a:solidFill>
              </a:rPr>
              <a:t>something using </a:t>
            </a:r>
          </a:p>
          <a:p>
            <a:r>
              <a:rPr lang="en-US" sz="3400" b="1" dirty="0" err="1" smtClean="0">
                <a:solidFill>
                  <a:schemeClr val="bg1"/>
                </a:solidFill>
              </a:rPr>
              <a:t>Acabar</a:t>
            </a:r>
            <a:r>
              <a:rPr lang="en-US" sz="3400" b="1" dirty="0" smtClean="0">
                <a:solidFill>
                  <a:schemeClr val="bg1"/>
                </a:solidFill>
              </a:rPr>
              <a:t> </a:t>
            </a:r>
            <a:r>
              <a:rPr lang="en-US" sz="3400" b="1" dirty="0" smtClean="0">
                <a:solidFill>
                  <a:schemeClr val="bg1"/>
                </a:solidFill>
              </a:rPr>
              <a:t>de + infinitive </a:t>
            </a:r>
          </a:p>
          <a:p>
            <a:r>
              <a:rPr lang="en-US" sz="3400" b="1" dirty="0" smtClean="0">
                <a:solidFill>
                  <a:schemeClr val="bg1"/>
                </a:solidFill>
              </a:rPr>
              <a:t>(184  #10)</a:t>
            </a:r>
          </a:p>
          <a:p>
            <a:endParaRPr lang="en-US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678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52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Espanol 1</dc:title>
  <dc:creator>Maisano, Susan</dc:creator>
  <cp:lastModifiedBy>Maisano, Susan</cp:lastModifiedBy>
  <cp:revision>12</cp:revision>
  <dcterms:created xsi:type="dcterms:W3CDTF">2015-03-26T11:33:38Z</dcterms:created>
  <dcterms:modified xsi:type="dcterms:W3CDTF">2015-03-30T19:00:40Z</dcterms:modified>
</cp:coreProperties>
</file>