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30B8-AA0E-47EC-9CA5-C1830559A490}" type="datetimeFigureOut">
              <a:rPr lang="es-ES" smtClean="0"/>
              <a:t>09/05/2016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BF1-581A-4916-BA25-4D4B918E7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6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30B8-AA0E-47EC-9CA5-C1830559A490}" type="datetimeFigureOut">
              <a:rPr lang="es-ES" smtClean="0"/>
              <a:t>09/05/2016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BF1-581A-4916-BA25-4D4B918E7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30B8-AA0E-47EC-9CA5-C1830559A490}" type="datetimeFigureOut">
              <a:rPr lang="es-ES" smtClean="0"/>
              <a:t>09/05/2016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BF1-581A-4916-BA25-4D4B918E7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80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30B8-AA0E-47EC-9CA5-C1830559A490}" type="datetimeFigureOut">
              <a:rPr lang="es-ES" smtClean="0"/>
              <a:t>09/05/2016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BF1-581A-4916-BA25-4D4B918E7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1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30B8-AA0E-47EC-9CA5-C1830559A490}" type="datetimeFigureOut">
              <a:rPr lang="es-ES" smtClean="0"/>
              <a:t>09/05/2016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BF1-581A-4916-BA25-4D4B918E7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63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30B8-AA0E-47EC-9CA5-C1830559A490}" type="datetimeFigureOut">
              <a:rPr lang="es-ES" smtClean="0"/>
              <a:t>09/05/2016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BF1-581A-4916-BA25-4D4B918E7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167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30B8-AA0E-47EC-9CA5-C1830559A490}" type="datetimeFigureOut">
              <a:rPr lang="es-ES" smtClean="0"/>
              <a:t>09/05/2016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BF1-581A-4916-BA25-4D4B918E7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93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30B8-AA0E-47EC-9CA5-C1830559A490}" type="datetimeFigureOut">
              <a:rPr lang="es-ES" smtClean="0"/>
              <a:t>09/05/2016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BF1-581A-4916-BA25-4D4B918E7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16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30B8-AA0E-47EC-9CA5-C1830559A490}" type="datetimeFigureOut">
              <a:rPr lang="es-ES" smtClean="0"/>
              <a:t>09/05/2016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BF1-581A-4916-BA25-4D4B918E7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175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30B8-AA0E-47EC-9CA5-C1830559A490}" type="datetimeFigureOut">
              <a:rPr lang="es-ES" smtClean="0"/>
              <a:t>09/05/2016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BF1-581A-4916-BA25-4D4B918E7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773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30B8-AA0E-47EC-9CA5-C1830559A490}" type="datetimeFigureOut">
              <a:rPr lang="es-ES" smtClean="0"/>
              <a:t>09/05/2016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1BF1-581A-4916-BA25-4D4B918E7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07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30B8-AA0E-47EC-9CA5-C1830559A490}" type="datetimeFigureOut">
              <a:rPr lang="es-ES" smtClean="0"/>
              <a:t>09/05/2016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61BF1-581A-4916-BA25-4D4B918E7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27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>Español 1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86800" cy="563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600" dirty="0" smtClean="0">
                <a:solidFill>
                  <a:schemeClr val="tx1"/>
                </a:solidFill>
              </a:rPr>
              <a:t>I am able to identify at least two of the four major learning objectives in Unidad 3.2</a:t>
            </a:r>
          </a:p>
          <a:p>
            <a:r>
              <a:rPr lang="es-ES" sz="3600" dirty="0" smtClean="0">
                <a:solidFill>
                  <a:schemeClr val="tx1"/>
                </a:solidFill>
              </a:rPr>
              <a:t>(</a:t>
            </a:r>
            <a:r>
              <a:rPr lang="es-ES" sz="3600" b="1" dirty="0" smtClean="0">
                <a:solidFill>
                  <a:schemeClr val="tx1"/>
                </a:solidFill>
              </a:rPr>
              <a:t>worksheet</a:t>
            </a:r>
            <a:r>
              <a:rPr lang="es-ES" sz="36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s-ES" sz="3600" dirty="0" smtClean="0">
                <a:solidFill>
                  <a:schemeClr val="tx1"/>
                </a:solidFill>
              </a:rPr>
              <a:t>I am beginning to learn the new vocabulary, which is about sports.</a:t>
            </a:r>
          </a:p>
          <a:p>
            <a:r>
              <a:rPr lang="es-ES" sz="3600" dirty="0" smtClean="0">
                <a:solidFill>
                  <a:schemeClr val="tx1"/>
                </a:solidFill>
              </a:rPr>
              <a:t>(</a:t>
            </a:r>
            <a:r>
              <a:rPr lang="es-ES" sz="3600" b="1" dirty="0" smtClean="0">
                <a:solidFill>
                  <a:schemeClr val="tx1"/>
                </a:solidFill>
              </a:rPr>
              <a:t>Video/</a:t>
            </a:r>
            <a:r>
              <a:rPr lang="es-ES" sz="3600" b="1" dirty="0" err="1" smtClean="0">
                <a:solidFill>
                  <a:schemeClr val="tx1"/>
                </a:solidFill>
              </a:rPr>
              <a:t>worksheet</a:t>
            </a:r>
            <a:r>
              <a:rPr lang="es-ES" sz="36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s-ES" sz="3600" dirty="0" smtClean="0">
                <a:solidFill>
                  <a:schemeClr val="tx1"/>
                </a:solidFill>
              </a:rPr>
              <a:t>I can write answers to questions using the new vocabulary with some help.</a:t>
            </a:r>
          </a:p>
          <a:p>
            <a:r>
              <a:rPr lang="es-ES" sz="3600" dirty="0" smtClean="0">
                <a:solidFill>
                  <a:schemeClr val="tx1"/>
                </a:solidFill>
              </a:rPr>
              <a:t>(</a:t>
            </a:r>
            <a:r>
              <a:rPr lang="es-ES" sz="3600" b="1" dirty="0" smtClean="0">
                <a:solidFill>
                  <a:schemeClr val="tx1"/>
                </a:solidFill>
              </a:rPr>
              <a:t>p199 </a:t>
            </a:r>
            <a:r>
              <a:rPr lang="es-ES" sz="3600" b="1" dirty="0" smtClean="0">
                <a:solidFill>
                  <a:schemeClr val="tx1"/>
                </a:solidFill>
              </a:rPr>
              <a:t>1-5</a:t>
            </a:r>
            <a:r>
              <a:rPr lang="es-ES" sz="3600" dirty="0" smtClean="0">
                <a:solidFill>
                  <a:schemeClr val="tx1"/>
                </a:solidFill>
              </a:rPr>
              <a:t>)</a:t>
            </a:r>
            <a:endParaRPr lang="es-E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67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57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Susan Maisano</cp:lastModifiedBy>
  <cp:revision>6</cp:revision>
  <cp:lastPrinted>2016-05-09T11:41:19Z</cp:lastPrinted>
  <dcterms:created xsi:type="dcterms:W3CDTF">2015-04-27T11:32:52Z</dcterms:created>
  <dcterms:modified xsi:type="dcterms:W3CDTF">2016-05-09T18:58:54Z</dcterms:modified>
</cp:coreProperties>
</file>