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5-04-29T12:29:59.198"/>
    </inkml:context>
    <inkml:brush xml:id="br0">
      <inkml:brushProperty name="width" value="0.23333" units="cm"/>
      <inkml:brushProperty name="height" value="0.46667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4746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127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3739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0668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229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597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6093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4191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592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8950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1424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AECFD-E1E5-4B90-8677-8C25CB0813EA}" type="datetimeFigureOut">
              <a:rPr lang="es-ES_tradnl" smtClean="0"/>
              <a:t>29/04/2015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F333B-89D8-4DC4-929F-78F38EBCB4B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1530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36815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Español 1	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628800"/>
            <a:ext cx="8640960" cy="496855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 am beginning to be able to communicate about sports using the new vocabulary.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(mas practica)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 am beginning to be able conjugate stem-change verbs.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Page </a:t>
            </a:r>
            <a:r>
              <a:rPr lang="en-US" b="1" dirty="0" smtClean="0">
                <a:solidFill>
                  <a:schemeClr val="tx1"/>
                </a:solidFill>
              </a:rPr>
              <a:t>204 5 &amp; 6)</a:t>
            </a:r>
          </a:p>
          <a:p>
            <a:r>
              <a:rPr lang="en-US" b="1" dirty="0">
                <a:solidFill>
                  <a:schemeClr val="tx1"/>
                </a:solidFill>
              </a:rPr>
              <a:t>I am beginning to </a:t>
            </a:r>
            <a:r>
              <a:rPr lang="en-US" b="1" dirty="0" smtClean="0">
                <a:solidFill>
                  <a:schemeClr val="tx1"/>
                </a:solidFill>
              </a:rPr>
              <a:t>express my preferences (stem-change verbs)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Page </a:t>
            </a:r>
            <a:r>
              <a:rPr lang="en-US" b="1" dirty="0" smtClean="0">
                <a:solidFill>
                  <a:schemeClr val="tx1"/>
                </a:solidFill>
              </a:rPr>
              <a:t>206 8 &amp; 9)</a:t>
            </a:r>
            <a:endParaRPr lang="es-ES_tradnl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372282" y="4462748"/>
              <a:ext cx="360" cy="3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30162" y="4378868"/>
                <a:ext cx="84600" cy="16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6374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56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 </dc:title>
  <dc:creator>Susan Maisano</dc:creator>
  <cp:lastModifiedBy>Maisano, Susan</cp:lastModifiedBy>
  <cp:revision>7</cp:revision>
  <dcterms:created xsi:type="dcterms:W3CDTF">2014-05-15T11:29:02Z</dcterms:created>
  <dcterms:modified xsi:type="dcterms:W3CDTF">2015-04-29T18:43:11Z</dcterms:modified>
</cp:coreProperties>
</file>