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996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992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240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907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885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600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6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398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787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25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793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4958-15C7-4CA9-9013-1338B9C3A4D0}" type="datetimeFigureOut">
              <a:rPr lang="es-ES_tradnl" smtClean="0"/>
              <a:t>19/05/2014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7439-427C-451A-A45A-98456C7E01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904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Spanish 1	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496944" cy="40324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I am beginning to learn the verb Saber- to know (facts/info)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I am beginning to learn how to express comparisons with;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(mas . . . que, menos. . . </a:t>
            </a:r>
            <a:r>
              <a:rPr lang="en-US" sz="3600" dirty="0">
                <a:solidFill>
                  <a:schemeClr val="bg1"/>
                </a:solidFill>
              </a:rPr>
              <a:t>q</a:t>
            </a:r>
            <a:r>
              <a:rPr lang="en-US" sz="3600" dirty="0" smtClean="0">
                <a:solidFill>
                  <a:schemeClr val="bg1"/>
                </a:solidFill>
              </a:rPr>
              <a:t>ue, tan. . . que)</a:t>
            </a:r>
            <a:endParaRPr lang="es-ES_trad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2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 </dc:title>
  <dc:creator>Susan Maisano</dc:creator>
  <cp:lastModifiedBy>Susan Maisano</cp:lastModifiedBy>
  <cp:revision>1</cp:revision>
  <dcterms:created xsi:type="dcterms:W3CDTF">2014-05-19T12:30:31Z</dcterms:created>
  <dcterms:modified xsi:type="dcterms:W3CDTF">2014-05-19T12:35:25Z</dcterms:modified>
</cp:coreProperties>
</file>