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7F44-F5F1-4FF1-B34D-8F256D7FE699}" type="datetimeFigureOut">
              <a:rPr lang="es-ES_tradnl" smtClean="0"/>
              <a:t>21/05/2014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435F-B7BE-448C-8941-E9D49AD8B7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58001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7F44-F5F1-4FF1-B34D-8F256D7FE699}" type="datetimeFigureOut">
              <a:rPr lang="es-ES_tradnl" smtClean="0"/>
              <a:t>21/05/2014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435F-B7BE-448C-8941-E9D49AD8B7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398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7F44-F5F1-4FF1-B34D-8F256D7FE699}" type="datetimeFigureOut">
              <a:rPr lang="es-ES_tradnl" smtClean="0"/>
              <a:t>21/05/2014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435F-B7BE-448C-8941-E9D49AD8B7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1511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7F44-F5F1-4FF1-B34D-8F256D7FE699}" type="datetimeFigureOut">
              <a:rPr lang="es-ES_tradnl" smtClean="0"/>
              <a:t>21/05/2014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435F-B7BE-448C-8941-E9D49AD8B7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6047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7F44-F5F1-4FF1-B34D-8F256D7FE699}" type="datetimeFigureOut">
              <a:rPr lang="es-ES_tradnl" smtClean="0"/>
              <a:t>21/05/2014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435F-B7BE-448C-8941-E9D49AD8B7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5357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7F44-F5F1-4FF1-B34D-8F256D7FE699}" type="datetimeFigureOut">
              <a:rPr lang="es-ES_tradnl" smtClean="0"/>
              <a:t>21/05/2014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435F-B7BE-448C-8941-E9D49AD8B7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8893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7F44-F5F1-4FF1-B34D-8F256D7FE699}" type="datetimeFigureOut">
              <a:rPr lang="es-ES_tradnl" smtClean="0"/>
              <a:t>21/05/2014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435F-B7BE-448C-8941-E9D49AD8B7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2419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7F44-F5F1-4FF1-B34D-8F256D7FE699}" type="datetimeFigureOut">
              <a:rPr lang="es-ES_tradnl" smtClean="0"/>
              <a:t>21/05/2014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435F-B7BE-448C-8941-E9D49AD8B7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88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7F44-F5F1-4FF1-B34D-8F256D7FE699}" type="datetimeFigureOut">
              <a:rPr lang="es-ES_tradnl" smtClean="0"/>
              <a:t>21/05/2014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435F-B7BE-448C-8941-E9D49AD8B7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54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7F44-F5F1-4FF1-B34D-8F256D7FE699}" type="datetimeFigureOut">
              <a:rPr lang="es-ES_tradnl" smtClean="0"/>
              <a:t>21/05/2014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435F-B7BE-448C-8941-E9D49AD8B7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481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7F44-F5F1-4FF1-B34D-8F256D7FE699}" type="datetimeFigureOut">
              <a:rPr lang="es-ES_tradnl" smtClean="0"/>
              <a:t>21/05/2014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435F-B7BE-448C-8941-E9D49AD8B7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202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7F44-F5F1-4FF1-B34D-8F256D7FE699}" type="datetimeFigureOut">
              <a:rPr lang="es-ES_tradnl" smtClean="0"/>
              <a:t>21/05/2014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7435F-B7BE-448C-8941-E9D49AD8B7B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3233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8001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Spanish 1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920880" cy="39604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 improved my listening comprehension.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 know the 3.2 vocabulary meaning and pronunciation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 can form comparison sentences with some help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 know the conjugations and meaning the verb saber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0273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Spanish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</dc:title>
  <dc:creator>Susan Maisano</dc:creator>
  <cp:lastModifiedBy>Susan Maisano</cp:lastModifiedBy>
  <cp:revision>2</cp:revision>
  <dcterms:created xsi:type="dcterms:W3CDTF">2014-05-21T11:29:14Z</dcterms:created>
  <dcterms:modified xsi:type="dcterms:W3CDTF">2014-05-21T17:40:44Z</dcterms:modified>
</cp:coreProperties>
</file>