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412-0A2A-4D49-AB8D-4BCCA9724F95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222-0BEB-4A7A-B12D-C0BC5691DF6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267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412-0A2A-4D49-AB8D-4BCCA9724F95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222-0BEB-4A7A-B12D-C0BC5691DF6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91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412-0A2A-4D49-AB8D-4BCCA9724F95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222-0BEB-4A7A-B12D-C0BC5691DF6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27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412-0A2A-4D49-AB8D-4BCCA9724F95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222-0BEB-4A7A-B12D-C0BC5691DF6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62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412-0A2A-4D49-AB8D-4BCCA9724F95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222-0BEB-4A7A-B12D-C0BC5691DF6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30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412-0A2A-4D49-AB8D-4BCCA9724F95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222-0BEB-4A7A-B12D-C0BC5691DF6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79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412-0A2A-4D49-AB8D-4BCCA9724F95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222-0BEB-4A7A-B12D-C0BC5691DF6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73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412-0A2A-4D49-AB8D-4BCCA9724F95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222-0BEB-4A7A-B12D-C0BC5691DF6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45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412-0A2A-4D49-AB8D-4BCCA9724F95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222-0BEB-4A7A-B12D-C0BC5691DF6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661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412-0A2A-4D49-AB8D-4BCCA9724F95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222-0BEB-4A7A-B12D-C0BC5691DF6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021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412-0A2A-4D49-AB8D-4BCCA9724F95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2222-0BEB-4A7A-B12D-C0BC5691DF6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002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78412-0A2A-4D49-AB8D-4BCCA9724F95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C2222-0BEB-4A7A-B12D-C0BC5691DF6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97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52401"/>
            <a:ext cx="3962400" cy="7619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>Español 1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534400" cy="548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 am continuing to learn to communicate about sports using the new vocabulary.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(Page 206 8, 9 y 11)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 am able to conjugate stem-change verbs.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U-&gt; </a:t>
            </a:r>
            <a:r>
              <a:rPr lang="en-US" b="1" dirty="0" err="1" smtClean="0">
                <a:solidFill>
                  <a:schemeClr val="tx1"/>
                </a:solidFill>
              </a:rPr>
              <a:t>ue</a:t>
            </a:r>
            <a:r>
              <a:rPr lang="en-US" b="1" dirty="0" smtClean="0">
                <a:solidFill>
                  <a:schemeClr val="tx1"/>
                </a:solidFill>
              </a:rPr>
              <a:t>, E-&gt; </a:t>
            </a:r>
            <a:r>
              <a:rPr lang="en-US" b="1" dirty="0" err="1" smtClean="0">
                <a:solidFill>
                  <a:schemeClr val="tx1"/>
                </a:solidFill>
              </a:rPr>
              <a:t>ie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(practicamos en el </a:t>
            </a:r>
            <a:r>
              <a:rPr lang="en-US" b="1" dirty="0" err="1" smtClean="0">
                <a:solidFill>
                  <a:schemeClr val="tx1"/>
                </a:solidFill>
              </a:rPr>
              <a:t>pizzarón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 am beginning to express my preferences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(stem-change verbs)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(Page 206 8, 9 y 11)</a:t>
            </a:r>
            <a:endParaRPr lang="es-ES_tradnl" b="1" dirty="0" smtClean="0">
              <a:solidFill>
                <a:schemeClr val="tx1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4607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66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4</cp:revision>
  <dcterms:created xsi:type="dcterms:W3CDTF">2015-04-30T11:31:26Z</dcterms:created>
  <dcterms:modified xsi:type="dcterms:W3CDTF">2015-04-30T18:46:32Z</dcterms:modified>
</cp:coreProperties>
</file>