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96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601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49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517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575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909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863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65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13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70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197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C827C-586F-45B0-BD9A-91F575949391}" type="datetimeFigureOut">
              <a:rPr lang="es-ES_tradnl" smtClean="0"/>
              <a:t>30/05/2014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B651-28D4-4A77-93CA-AEECDE95B30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449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Spanish 1	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46085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 know that weather expressions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I am learning the “</a:t>
            </a:r>
            <a:r>
              <a:rPr lang="en-US" sz="4400" dirty="0" err="1" smtClean="0">
                <a:solidFill>
                  <a:schemeClr val="tx1"/>
                </a:solidFill>
              </a:rPr>
              <a:t>tener</a:t>
            </a:r>
            <a:r>
              <a:rPr lang="en-US" sz="4400" dirty="0" smtClean="0">
                <a:solidFill>
                  <a:schemeClr val="tx1"/>
                </a:solidFill>
              </a:rPr>
              <a:t> expressions”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I am learning the Direct Object Pronouns</a:t>
            </a:r>
            <a:endParaRPr lang="es-ES_tradn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5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Susan Maisano</cp:lastModifiedBy>
  <cp:revision>2</cp:revision>
  <dcterms:created xsi:type="dcterms:W3CDTF">2014-05-30T11:39:09Z</dcterms:created>
  <dcterms:modified xsi:type="dcterms:W3CDTF">2014-05-30T18:51:02Z</dcterms:modified>
</cp:coreProperties>
</file>