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-121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6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1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2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1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4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5B88-6DFC-44B5-ABCB-F33F001F6DF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09C6-9ACA-40FD-8A30-495F2720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4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382000" cy="4495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 know the </a:t>
            </a:r>
            <a:r>
              <a:rPr lang="en-US" b="1" i="1" u="sng" dirty="0" smtClean="0">
                <a:solidFill>
                  <a:schemeClr val="bg1"/>
                </a:solidFill>
              </a:rPr>
              <a:t>vocabulary</a:t>
            </a:r>
            <a:r>
              <a:rPr lang="en-US" dirty="0" smtClean="0">
                <a:solidFill>
                  <a:schemeClr val="bg1"/>
                </a:solidFill>
              </a:rPr>
              <a:t> on page 291.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(English/Spanish list)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am able to use the grammar from Unidad 4.2 with the vocabulary to respond questions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(textbook Review)</a:t>
            </a:r>
          </a:p>
          <a:p>
            <a:r>
              <a:rPr lang="en-US" sz="4400" b="1" u="sng" dirty="0" smtClean="0">
                <a:solidFill>
                  <a:schemeClr val="bg1"/>
                </a:solidFill>
              </a:rPr>
              <a:t>Indirect Objects </a:t>
            </a:r>
          </a:p>
          <a:p>
            <a:r>
              <a:rPr lang="en-US" sz="4400" b="1" u="sng" dirty="0" smtClean="0">
                <a:solidFill>
                  <a:schemeClr val="bg1"/>
                </a:solidFill>
              </a:rPr>
              <a:t>Stem-change Verbs</a:t>
            </a:r>
            <a:endParaRPr lang="en-US" sz="4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7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Dos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Dos</dc:title>
  <dc:creator>Maisano, Susan</dc:creator>
  <cp:lastModifiedBy>Maisano, Susan</cp:lastModifiedBy>
  <cp:revision>4</cp:revision>
  <dcterms:created xsi:type="dcterms:W3CDTF">2014-10-30T14:54:35Z</dcterms:created>
  <dcterms:modified xsi:type="dcterms:W3CDTF">2014-10-30T17:48:58Z</dcterms:modified>
</cp:coreProperties>
</file>