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6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4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5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0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1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3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5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F6EE8-9C05-45A3-A606-50A09509A99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626C-3178-45A3-9E06-5BB9CEBF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1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1"/>
            <a:ext cx="4038600" cy="1066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Español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100" b="1" dirty="0" smtClean="0">
                <a:solidFill>
                  <a:schemeClr val="tx1"/>
                </a:solidFill>
              </a:rPr>
              <a:t>I am beginning to learn the pronunciation and meaning of the new vocabulary.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(la tarea de ayer)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(CD/DVD)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I am beginning to improve my ability to correctly spell the new vocabulary</a:t>
            </a:r>
            <a:r>
              <a:rPr lang="en-US" sz="4100" b="1" dirty="0" smtClean="0">
                <a:solidFill>
                  <a:schemeClr val="tx1"/>
                </a:solidFill>
              </a:rPr>
              <a:t>.</a:t>
            </a:r>
            <a:endParaRPr lang="en-US" sz="4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6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39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</dc:title>
  <dc:creator>Maisano, Susan</dc:creator>
  <cp:lastModifiedBy>Maisano, Susan</cp:lastModifiedBy>
  <cp:revision>3</cp:revision>
  <dcterms:created xsi:type="dcterms:W3CDTF">2014-11-07T17:21:19Z</dcterms:created>
  <dcterms:modified xsi:type="dcterms:W3CDTF">2014-11-10T18:55:46Z</dcterms:modified>
</cp:coreProperties>
</file>