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6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F3541-B267-4D0A-822E-74BAA0F22937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66CD-2160-4588-94B7-0D516CE40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81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F3541-B267-4D0A-822E-74BAA0F22937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66CD-2160-4588-94B7-0D516CE40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7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F3541-B267-4D0A-822E-74BAA0F22937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66CD-2160-4588-94B7-0D516CE40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4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F3541-B267-4D0A-822E-74BAA0F22937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66CD-2160-4588-94B7-0D516CE40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15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F3541-B267-4D0A-822E-74BAA0F22937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66CD-2160-4588-94B7-0D516CE40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75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F3541-B267-4D0A-822E-74BAA0F22937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66CD-2160-4588-94B7-0D516CE40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1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F3541-B267-4D0A-822E-74BAA0F22937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66CD-2160-4588-94B7-0D516CE40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56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F3541-B267-4D0A-822E-74BAA0F22937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66CD-2160-4588-94B7-0D516CE40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66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F3541-B267-4D0A-822E-74BAA0F22937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66CD-2160-4588-94B7-0D516CE40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1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F3541-B267-4D0A-822E-74BAA0F22937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66CD-2160-4588-94B7-0D516CE40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24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F3541-B267-4D0A-822E-74BAA0F22937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966CD-2160-4588-94B7-0D516CE40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4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F3541-B267-4D0A-822E-74BAA0F22937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966CD-2160-4588-94B7-0D516CE40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7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3456" y="140208"/>
            <a:ext cx="5410200" cy="83819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Español 2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686800" cy="5486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 know the meaning of the food words when I see or hear them. (</a:t>
            </a:r>
            <a:r>
              <a:rPr lang="en-US" b="1" dirty="0" smtClean="0">
                <a:solidFill>
                  <a:schemeClr val="tx1"/>
                </a:solidFill>
              </a:rPr>
              <a:t>actividad 4 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 can use the food words with other parts of grammar to express how to set a table (poner la mesa) pagina </a:t>
            </a:r>
            <a:r>
              <a:rPr lang="en-US" b="1" dirty="0" smtClean="0">
                <a:solidFill>
                  <a:schemeClr val="tx1"/>
                </a:solidFill>
              </a:rPr>
              <a:t>299, actividad </a:t>
            </a:r>
            <a:r>
              <a:rPr lang="en-US" b="1" smtClean="0">
                <a:solidFill>
                  <a:schemeClr val="tx1"/>
                </a:solidFill>
              </a:rPr>
              <a:t>5.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 can use the verb “fuiste” to say what type of store I went to and what I purchased there. (pagina 300 </a:t>
            </a:r>
            <a:r>
              <a:rPr lang="en-US" b="1" dirty="0" smtClean="0">
                <a:solidFill>
                  <a:schemeClr val="tx1"/>
                </a:solidFill>
              </a:rPr>
              <a:t>actividad 6 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766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78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2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Española 2</dc:title>
  <dc:creator>Maisano, Susan</dc:creator>
  <cp:lastModifiedBy>Maisano, Susan</cp:lastModifiedBy>
  <cp:revision>3</cp:revision>
  <dcterms:created xsi:type="dcterms:W3CDTF">2014-11-11T16:44:19Z</dcterms:created>
  <dcterms:modified xsi:type="dcterms:W3CDTF">2014-11-11T18:50:13Z</dcterms:modified>
</cp:coreProperties>
</file>