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8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1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89A9-2B72-46BE-9404-3E2346F952E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EFCD-9B02-4D94-B6BA-40EBFD4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Español 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86800" cy="510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able to understand the food words when I hear them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(listening comprehension)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use the word gustar to express likes and dislikes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able to read “just right Spanish” to understand a story and answer questions in Spanish about the story.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87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2</cp:revision>
  <dcterms:created xsi:type="dcterms:W3CDTF">2014-11-13T17:26:32Z</dcterms:created>
  <dcterms:modified xsi:type="dcterms:W3CDTF">2014-11-13T18:39:14Z</dcterms:modified>
</cp:coreProperties>
</file>