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3-11T11:36:20.8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9D30F9-ACE8-43DE-B267-BB613336C862}" emma:medium="tactile" emma:mode="ink">
          <msink:context xmlns:msink="http://schemas.microsoft.com/ink/2010/main" type="writingRegion" rotatedBoundingBox="17513,15775 17528,15775 17528,15790 17513,15790"/>
        </emma:interpretation>
      </emma:emma>
    </inkml:annotationXML>
    <inkml:traceGroup>
      <inkml:annotationXML>
        <emma:emma xmlns:emma="http://www.w3.org/2003/04/emma" version="1.0">
          <emma:interpretation id="{FAFF3BBF-537C-471C-9C81-FCA3973EEF54}" emma:medium="tactile" emma:mode="ink">
            <msink:context xmlns:msink="http://schemas.microsoft.com/ink/2010/main" type="paragraph" rotatedBoundingBox="17513,15775 17528,15775 17528,15790 17513,157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78B10E-1C83-4D54-835D-495D863C50F7}" emma:medium="tactile" emma:mode="ink">
              <msink:context xmlns:msink="http://schemas.microsoft.com/ink/2010/main" type="line" rotatedBoundingBox="17513,15775 17528,15775 17528,15790 17513,15790"/>
            </emma:interpretation>
          </emma:emma>
        </inkml:annotationXML>
        <inkml:traceGroup>
          <inkml:annotationXML>
            <emma:emma xmlns:emma="http://www.w3.org/2003/04/emma" version="1.0">
              <emma:interpretation id="{D37A0087-7784-4E72-91C7-4AFD00F3F14D}" emma:medium="tactile" emma:mode="ink">
                <msink:context xmlns:msink="http://schemas.microsoft.com/ink/2010/main" type="inkWord" rotatedBoundingBox="17513,15775 17528,15775 17528,15790 17513,1579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3-11T11:36:23.4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9E6C723-5AD9-4312-BB89-B3AFC4C34E8A}" emma:medium="tactile" emma:mode="ink">
          <msink:context xmlns:msink="http://schemas.microsoft.com/ink/2010/main" type="writingRegion" rotatedBoundingBox="30480,7419 30495,7419 30495,7434 30480,7434"/>
        </emma:interpretation>
      </emma:emma>
    </inkml:annotationXML>
    <inkml:traceGroup>
      <inkml:annotationXML>
        <emma:emma xmlns:emma="http://www.w3.org/2003/04/emma" version="1.0">
          <emma:interpretation id="{A8B03A9E-16DE-41AD-B90B-36DB9907A6EE}" emma:medium="tactile" emma:mode="ink">
            <msink:context xmlns:msink="http://schemas.microsoft.com/ink/2010/main" type="paragraph" rotatedBoundingBox="30480,7419 30495,7419 30495,7434 30480,74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A5DC5B-AB03-411B-9AAB-14CEB3DB11F5}" emma:medium="tactile" emma:mode="ink">
              <msink:context xmlns:msink="http://schemas.microsoft.com/ink/2010/main" type="line" rotatedBoundingBox="30480,7419 30495,7419 30495,7434 30480,7434"/>
            </emma:interpretation>
          </emma:emma>
        </inkml:annotationXML>
        <inkml:traceGroup>
          <inkml:annotationXML>
            <emma:emma xmlns:emma="http://www.w3.org/2003/04/emma" version="1.0">
              <emma:interpretation id="{CE83A414-AE61-4626-933A-9249123D9B24}" emma:medium="tactile" emma:mode="ink">
                <msink:context xmlns:msink="http://schemas.microsoft.com/ink/2010/main" type="inkWord" rotatedBoundingBox="30480,7419 30495,7419 30495,7434 30480,7434"/>
              </emma:interpretation>
              <emma:one-of disjunction-type="recognition" id="oneOf0">
                <emma:interpretation id="interp0" emma:lang="en-US" emma:confidence="0">
                  <emma:literal>t</emma:literal>
                </emma:interpretation>
                <emma:interpretation id="interp1" emma:lang="en-US" emma:confidence="0">
                  <emma:literal>+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r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-265.2051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240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06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07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85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832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48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0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7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54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011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80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1B2E-B41E-4F65-8FAF-2A6EB35B7646}" type="datetimeFigureOut">
              <a:rPr lang="es-ES_tradnl" smtClean="0"/>
              <a:t>11/03/2015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29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9208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Español </a:t>
            </a:r>
            <a:r>
              <a:rPr lang="es-ES_tradnl" dirty="0" smtClean="0">
                <a:solidFill>
                  <a:schemeClr val="bg1"/>
                </a:solidFill>
              </a:rPr>
              <a:t>2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32859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 can conjugate preterite verbs with car, gar, zar endings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(P379 #15)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I can write and pronounce the numbers 200-1.000.000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(</a:t>
            </a:r>
            <a:r>
              <a:rPr lang="en-US" sz="4400" dirty="0" err="1" smtClean="0">
                <a:solidFill>
                  <a:schemeClr val="tx1"/>
                </a:solidFill>
              </a:rPr>
              <a:t>pg</a:t>
            </a:r>
            <a:r>
              <a:rPr lang="en-US" sz="4400" dirty="0" smtClean="0">
                <a:solidFill>
                  <a:schemeClr val="tx1"/>
                </a:solidFill>
              </a:rPr>
              <a:t> 380 #16, #17 and #18)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304718" y="5679000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838" y="5667120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10972838" y="2670840"/>
              <a:ext cx="360" cy="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960958" y="265896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366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2.3 Conjugating</dc:title>
  <dc:creator>Susan Maisano</dc:creator>
  <cp:lastModifiedBy>Maisano, Susan</cp:lastModifiedBy>
  <cp:revision>10</cp:revision>
  <dcterms:created xsi:type="dcterms:W3CDTF">2014-03-25T11:34:22Z</dcterms:created>
  <dcterms:modified xsi:type="dcterms:W3CDTF">2015-03-11T17:36:32Z</dcterms:modified>
</cp:coreProperties>
</file>