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20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B5231-D105-44F9-92AC-199E80D0539A}" type="datetimeFigureOut">
              <a:rPr lang="es-ES" smtClean="0"/>
              <a:t>16/04/2015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59504-EB08-4FF9-9FC1-10A82FDED92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0813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B5231-D105-44F9-92AC-199E80D0539A}" type="datetimeFigureOut">
              <a:rPr lang="es-ES" smtClean="0"/>
              <a:t>16/04/2015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59504-EB08-4FF9-9FC1-10A82FDED92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5094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B5231-D105-44F9-92AC-199E80D0539A}" type="datetimeFigureOut">
              <a:rPr lang="es-ES" smtClean="0"/>
              <a:t>16/04/2015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59504-EB08-4FF9-9FC1-10A82FDED92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2358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B5231-D105-44F9-92AC-199E80D0539A}" type="datetimeFigureOut">
              <a:rPr lang="es-ES" smtClean="0"/>
              <a:t>16/04/2015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59504-EB08-4FF9-9FC1-10A82FDED92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0575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B5231-D105-44F9-92AC-199E80D0539A}" type="datetimeFigureOut">
              <a:rPr lang="es-ES" smtClean="0"/>
              <a:t>16/04/2015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59504-EB08-4FF9-9FC1-10A82FDED92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2494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B5231-D105-44F9-92AC-199E80D0539A}" type="datetimeFigureOut">
              <a:rPr lang="es-ES" smtClean="0"/>
              <a:t>16/04/2015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59504-EB08-4FF9-9FC1-10A82FDED92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6088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B5231-D105-44F9-92AC-199E80D0539A}" type="datetimeFigureOut">
              <a:rPr lang="es-ES" smtClean="0"/>
              <a:t>16/04/2015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59504-EB08-4FF9-9FC1-10A82FDED92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1636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B5231-D105-44F9-92AC-199E80D0539A}" type="datetimeFigureOut">
              <a:rPr lang="es-ES" smtClean="0"/>
              <a:t>16/04/2015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59504-EB08-4FF9-9FC1-10A82FDED92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7819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B5231-D105-44F9-92AC-199E80D0539A}" type="datetimeFigureOut">
              <a:rPr lang="es-ES" smtClean="0"/>
              <a:t>16/04/2015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59504-EB08-4FF9-9FC1-10A82FDED92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8501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B5231-D105-44F9-92AC-199E80D0539A}" type="datetimeFigureOut">
              <a:rPr lang="es-ES" smtClean="0"/>
              <a:t>16/04/2015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59504-EB08-4FF9-9FC1-10A82FDED92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8268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B5231-D105-44F9-92AC-199E80D0539A}" type="datetimeFigureOut">
              <a:rPr lang="es-ES" smtClean="0"/>
              <a:t>16/04/2015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59504-EB08-4FF9-9FC1-10A82FDED92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0581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B5231-D105-44F9-92AC-199E80D0539A}" type="datetimeFigureOut">
              <a:rPr lang="es-ES" smtClean="0"/>
              <a:t>16/04/2015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59504-EB08-4FF9-9FC1-10A82FDED92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4165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99059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s-ES" dirty="0" smtClean="0"/>
              <a:t>Español Dos</a:t>
            </a:r>
            <a:endParaRPr lang="es-E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066800"/>
            <a:ext cx="8686800" cy="54864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s-ES" dirty="0" smtClean="0">
                <a:solidFill>
                  <a:schemeClr val="bg1"/>
                </a:solidFill>
              </a:rPr>
              <a:t>1. Estamos tratando entender (comprender) el nuevo vocabulario cuando lo oímos.</a:t>
            </a:r>
          </a:p>
          <a:p>
            <a:r>
              <a:rPr lang="es-ES" b="1" i="1" u="sng" dirty="0" smtClean="0">
                <a:solidFill>
                  <a:schemeClr val="bg1"/>
                </a:solidFill>
              </a:rPr>
              <a:t>(más practica actividades 1, 2 y 3)</a:t>
            </a:r>
          </a:p>
          <a:p>
            <a:r>
              <a:rPr lang="es-ES" dirty="0" smtClean="0">
                <a:solidFill>
                  <a:schemeClr val="bg1"/>
                </a:solidFill>
              </a:rPr>
              <a:t>2. Estamos tratando saber el nuevo vocabulario así podemos usarlo en hablando.</a:t>
            </a:r>
          </a:p>
          <a:p>
            <a:r>
              <a:rPr lang="es-ES" b="1" i="1" u="sng" dirty="0" smtClean="0">
                <a:solidFill>
                  <a:schemeClr val="bg1"/>
                </a:solidFill>
              </a:rPr>
              <a:t>(las preguntas personales en pagina 399)</a:t>
            </a:r>
          </a:p>
          <a:p>
            <a:r>
              <a:rPr lang="es-ES" dirty="0" smtClean="0">
                <a:solidFill>
                  <a:schemeClr val="bg1"/>
                </a:solidFill>
              </a:rPr>
              <a:t>3. Nos interesa aprender la </a:t>
            </a:r>
            <a:r>
              <a:rPr lang="es-ES" dirty="0" smtClean="0">
                <a:solidFill>
                  <a:schemeClr val="bg1"/>
                </a:solidFill>
              </a:rPr>
              <a:t>mejor </a:t>
            </a:r>
            <a:r>
              <a:rPr lang="es-ES" dirty="0" smtClean="0">
                <a:solidFill>
                  <a:schemeClr val="bg1"/>
                </a:solidFill>
              </a:rPr>
              <a:t>pronunciación y el significado del nuevo vocabulario de esta etapa uno.  </a:t>
            </a:r>
          </a:p>
          <a:p>
            <a:r>
              <a:rPr lang="es-ES" b="1" i="1" u="sng" dirty="0" smtClean="0">
                <a:solidFill>
                  <a:schemeClr val="bg1"/>
                </a:solidFill>
              </a:rPr>
              <a:t>(más practica 7, 8 y 9)</a:t>
            </a:r>
            <a:endParaRPr lang="es-ES" b="1" i="1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349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77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Español Dos</vt:lpstr>
    </vt:vector>
  </TitlesOfParts>
  <Company>Clawson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Español Dos</dc:title>
  <dc:creator>Maisano, Susan</dc:creator>
  <cp:lastModifiedBy>Maisano, Susan</cp:lastModifiedBy>
  <cp:revision>2</cp:revision>
  <dcterms:created xsi:type="dcterms:W3CDTF">2015-04-16T15:09:37Z</dcterms:created>
  <dcterms:modified xsi:type="dcterms:W3CDTF">2015-04-16T15:24:32Z</dcterms:modified>
</cp:coreProperties>
</file>