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20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5B061-455C-4E2C-9BC1-9709B275CC76}" type="datetimeFigureOut">
              <a:rPr lang="es-ES" smtClean="0"/>
              <a:t>17/04/2015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484CA-0B0B-4A3B-9472-3E6FE23D9E0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8088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5B061-455C-4E2C-9BC1-9709B275CC76}" type="datetimeFigureOut">
              <a:rPr lang="es-ES" smtClean="0"/>
              <a:t>17/04/2015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484CA-0B0B-4A3B-9472-3E6FE23D9E0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395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5B061-455C-4E2C-9BC1-9709B275CC76}" type="datetimeFigureOut">
              <a:rPr lang="es-ES" smtClean="0"/>
              <a:t>17/04/2015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484CA-0B0B-4A3B-9472-3E6FE23D9E0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9764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5B061-455C-4E2C-9BC1-9709B275CC76}" type="datetimeFigureOut">
              <a:rPr lang="es-ES" smtClean="0"/>
              <a:t>17/04/2015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484CA-0B0B-4A3B-9472-3E6FE23D9E0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4668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5B061-455C-4E2C-9BC1-9709B275CC76}" type="datetimeFigureOut">
              <a:rPr lang="es-ES" smtClean="0"/>
              <a:t>17/04/2015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484CA-0B0B-4A3B-9472-3E6FE23D9E0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7997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5B061-455C-4E2C-9BC1-9709B275CC76}" type="datetimeFigureOut">
              <a:rPr lang="es-ES" smtClean="0"/>
              <a:t>17/04/2015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484CA-0B0B-4A3B-9472-3E6FE23D9E0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2710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5B061-455C-4E2C-9BC1-9709B275CC76}" type="datetimeFigureOut">
              <a:rPr lang="es-ES" smtClean="0"/>
              <a:t>17/04/2015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484CA-0B0B-4A3B-9472-3E6FE23D9E0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6293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5B061-455C-4E2C-9BC1-9709B275CC76}" type="datetimeFigureOut">
              <a:rPr lang="es-ES" smtClean="0"/>
              <a:t>17/04/2015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484CA-0B0B-4A3B-9472-3E6FE23D9E0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9544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5B061-455C-4E2C-9BC1-9709B275CC76}" type="datetimeFigureOut">
              <a:rPr lang="es-ES" smtClean="0"/>
              <a:t>17/04/2015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484CA-0B0B-4A3B-9472-3E6FE23D9E0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3860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5B061-455C-4E2C-9BC1-9709B275CC76}" type="datetimeFigureOut">
              <a:rPr lang="es-ES" smtClean="0"/>
              <a:t>17/04/2015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484CA-0B0B-4A3B-9472-3E6FE23D9E0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2638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5B061-455C-4E2C-9BC1-9709B275CC76}" type="datetimeFigureOut">
              <a:rPr lang="es-ES" smtClean="0"/>
              <a:t>17/04/2015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484CA-0B0B-4A3B-9472-3E6FE23D9E0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5032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5B061-455C-4E2C-9BC1-9709B275CC76}" type="datetimeFigureOut">
              <a:rPr lang="es-ES" smtClean="0"/>
              <a:t>17/04/2015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484CA-0B0B-4A3B-9472-3E6FE23D9E0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244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838199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s-ES" dirty="0" smtClean="0"/>
              <a:t>Español 2</a:t>
            </a:r>
            <a:endParaRPr lang="es-E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143000"/>
            <a:ext cx="8534400" cy="54102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s-ES" sz="3600" b="1" dirty="0" smtClean="0">
                <a:solidFill>
                  <a:schemeClr val="tx1"/>
                </a:solidFill>
              </a:rPr>
              <a:t>Estoy siguiendo aprender el nuevo vocabulario; </a:t>
            </a:r>
          </a:p>
          <a:p>
            <a:r>
              <a:rPr lang="es-ES" sz="4000" dirty="0" smtClean="0">
                <a:solidFill>
                  <a:schemeClr val="tx1"/>
                </a:solidFill>
              </a:rPr>
              <a:t>la pronunciación, el significado, como escribirlo correctamente y entenderlo cuando oírlo.</a:t>
            </a:r>
          </a:p>
          <a:p>
            <a:r>
              <a:rPr lang="es-ES" b="1" i="1" u="sng" dirty="0" smtClean="0">
                <a:solidFill>
                  <a:schemeClr val="tx1"/>
                </a:solidFill>
              </a:rPr>
              <a:t>La tarea. . . </a:t>
            </a:r>
          </a:p>
          <a:p>
            <a:r>
              <a:rPr lang="es-ES" b="1" dirty="0" smtClean="0">
                <a:solidFill>
                  <a:schemeClr val="tx1"/>
                </a:solidFill>
              </a:rPr>
              <a:t>(dialogo/video p400-401)</a:t>
            </a:r>
          </a:p>
          <a:p>
            <a:r>
              <a:rPr lang="es-ES" b="1" dirty="0" smtClean="0">
                <a:solidFill>
                  <a:schemeClr val="tx1"/>
                </a:solidFill>
              </a:rPr>
              <a:t>P402 Parte A (1-2) Parte B (3).</a:t>
            </a:r>
            <a:endParaRPr lang="es-E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4755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43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Español 2</vt:lpstr>
    </vt:vector>
  </TitlesOfParts>
  <Company>Clawson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Español 2</dc:title>
  <dc:creator>Maisano, Susan</dc:creator>
  <cp:lastModifiedBy>Maisano, Susan</cp:lastModifiedBy>
  <cp:revision>4</cp:revision>
  <dcterms:created xsi:type="dcterms:W3CDTF">2015-04-17T15:23:52Z</dcterms:created>
  <dcterms:modified xsi:type="dcterms:W3CDTF">2015-04-17T18:45:09Z</dcterms:modified>
</cp:coreProperties>
</file>