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2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58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60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53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26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07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99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05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692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72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75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FA889-7FC7-4642-9707-BE57D6B034F5}" type="datetimeFigureOut">
              <a:rPr lang="es-ES" smtClean="0"/>
              <a:t>22/04/2015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CA25-3F76-4714-A83B-C010E5E57B8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36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8381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Español 2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610600" cy="5867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Estamos siguiendo aprender sobre el pretérito.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Estamos repasando de los verbos AR en el pretérito y los terminaciones de estos verbos regulares.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rgbClr val="7030A0"/>
                </a:solidFill>
              </a:rPr>
              <a:t>(repaso de la </a:t>
            </a:r>
            <a:r>
              <a:rPr lang="es-ES" b="1" dirty="0" smtClean="0">
                <a:solidFill>
                  <a:srgbClr val="7030A0"/>
                </a:solidFill>
              </a:rPr>
              <a:t>tarea/</a:t>
            </a:r>
            <a:r>
              <a:rPr lang="es-ES" b="1" dirty="0" smtClean="0">
                <a:solidFill>
                  <a:srgbClr val="7030A0"/>
                </a:solidFill>
              </a:rPr>
              <a:t>página </a:t>
            </a:r>
            <a:r>
              <a:rPr lang="es-ES" b="1" dirty="0" smtClean="0">
                <a:solidFill>
                  <a:srgbClr val="7030A0"/>
                </a:solidFill>
              </a:rPr>
              <a:t>376)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Seguir con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. . . Las terminaciones de los verbos ER/IR en el pretérito.  Estamos </a:t>
            </a:r>
            <a:r>
              <a:rPr lang="es-ES" b="1" dirty="0" smtClean="0">
                <a:solidFill>
                  <a:schemeClr val="tx1"/>
                </a:solidFill>
              </a:rPr>
              <a:t>siguie</a:t>
            </a:r>
            <a:r>
              <a:rPr lang="es-ES" b="1" dirty="0" smtClean="0">
                <a:solidFill>
                  <a:schemeClr val="tx1"/>
                </a:solidFill>
              </a:rPr>
              <a:t>ndo </a:t>
            </a:r>
            <a:r>
              <a:rPr lang="es-ES" b="1" dirty="0" smtClean="0">
                <a:solidFill>
                  <a:schemeClr val="tx1"/>
                </a:solidFill>
              </a:rPr>
              <a:t>aprenderlas. </a:t>
            </a:r>
            <a:r>
              <a:rPr lang="es-ES" b="1" dirty="0" smtClean="0">
                <a:solidFill>
                  <a:srgbClr val="7030A0"/>
                </a:solidFill>
              </a:rPr>
              <a:t>(página 404)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(corregir </a:t>
            </a:r>
            <a:r>
              <a:rPr lang="es-ES" b="1" dirty="0" smtClean="0">
                <a:solidFill>
                  <a:schemeClr val="tx1"/>
                </a:solidFill>
              </a:rPr>
              <a:t>las terminaciones en la tarea)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smtClean="0">
                <a:solidFill>
                  <a:schemeClr val="tx1"/>
                </a:solidFill>
              </a:rPr>
              <a:t>editar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los verbos en la tarea)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smtClean="0">
                <a:solidFill>
                  <a:schemeClr val="tx1"/>
                </a:solidFill>
              </a:rPr>
              <a:t>corregir la tarea de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rgbClr val="7030A0"/>
                </a:solidFill>
              </a:rPr>
              <a:t>página 405 #8 y #10</a:t>
            </a:r>
            <a:r>
              <a:rPr lang="es-ES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Hagan Más Practica Actividades 12-17</a:t>
            </a:r>
            <a:endParaRPr lang="es-ES" b="1" dirty="0" smtClean="0">
              <a:solidFill>
                <a:schemeClr val="tx1"/>
              </a:solidFill>
            </a:endParaRPr>
          </a:p>
          <a:p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2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</dc:title>
  <dc:creator>Maisano, Susan</dc:creator>
  <cp:lastModifiedBy>Maisano, Susan</cp:lastModifiedBy>
  <cp:revision>6</cp:revision>
  <dcterms:created xsi:type="dcterms:W3CDTF">2015-04-21T15:58:18Z</dcterms:created>
  <dcterms:modified xsi:type="dcterms:W3CDTF">2015-04-22T16:28:03Z</dcterms:modified>
</cp:coreProperties>
</file>