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3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5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7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7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3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9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2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Español 3/4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305800" cy="4800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Hoy empezamos </a:t>
            </a:r>
            <a:r>
              <a:rPr lang="en-US" sz="3600" dirty="0" smtClean="0">
                <a:solidFill>
                  <a:schemeClr val="tx1"/>
                </a:solidFill>
              </a:rPr>
              <a:t>nueva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la unidad.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Aprendemos los objectivos y los cinco Cs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También empezamos a aprender el nuevo vocabulario de esta unidad y etapa.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Español 3 Unidad 1.1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Español</a:t>
            </a:r>
            <a:r>
              <a:rPr lang="en-US" sz="3600" dirty="0" smtClean="0">
                <a:solidFill>
                  <a:schemeClr val="tx1"/>
                </a:solidFill>
              </a:rPr>
              <a:t> 4 Unidad 4.1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8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3/4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3/4</dc:title>
  <dc:creator>Susan Maisano</dc:creator>
  <cp:lastModifiedBy>Susan Maisano</cp:lastModifiedBy>
  <cp:revision>3</cp:revision>
  <dcterms:created xsi:type="dcterms:W3CDTF">2015-09-24T14:49:10Z</dcterms:created>
  <dcterms:modified xsi:type="dcterms:W3CDTF">2015-09-24T18:42:17Z</dcterms:modified>
</cp:coreProperties>
</file>